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816" r:id="rId2"/>
  </p:sldMasterIdLst>
  <p:notesMasterIdLst>
    <p:notesMasterId r:id="rId54"/>
  </p:notesMasterIdLst>
  <p:handoutMasterIdLst>
    <p:handoutMasterId r:id="rId55"/>
  </p:handoutMasterIdLst>
  <p:sldIdLst>
    <p:sldId id="497" r:id="rId3"/>
    <p:sldId id="495" r:id="rId4"/>
    <p:sldId id="496" r:id="rId5"/>
    <p:sldId id="498" r:id="rId6"/>
    <p:sldId id="473" r:id="rId7"/>
    <p:sldId id="492" r:id="rId8"/>
    <p:sldId id="481" r:id="rId9"/>
    <p:sldId id="489" r:id="rId10"/>
    <p:sldId id="490" r:id="rId11"/>
    <p:sldId id="491" r:id="rId12"/>
    <p:sldId id="483" r:id="rId13"/>
    <p:sldId id="485" r:id="rId14"/>
    <p:sldId id="484" r:id="rId15"/>
    <p:sldId id="486" r:id="rId16"/>
    <p:sldId id="487" r:id="rId17"/>
    <p:sldId id="488" r:id="rId18"/>
    <p:sldId id="482" r:id="rId19"/>
    <p:sldId id="479" r:id="rId20"/>
    <p:sldId id="480" r:id="rId21"/>
    <p:sldId id="419" r:id="rId22"/>
    <p:sldId id="445" r:id="rId23"/>
    <p:sldId id="430" r:id="rId24"/>
    <p:sldId id="429" r:id="rId25"/>
    <p:sldId id="444" r:id="rId26"/>
    <p:sldId id="443" r:id="rId27"/>
    <p:sldId id="434" r:id="rId28"/>
    <p:sldId id="420" r:id="rId29"/>
    <p:sldId id="425" r:id="rId30"/>
    <p:sldId id="439" r:id="rId31"/>
    <p:sldId id="428" r:id="rId32"/>
    <p:sldId id="422" r:id="rId33"/>
    <p:sldId id="441" r:id="rId34"/>
    <p:sldId id="426" r:id="rId35"/>
    <p:sldId id="442" r:id="rId36"/>
    <p:sldId id="433" r:id="rId37"/>
    <p:sldId id="438" r:id="rId38"/>
    <p:sldId id="421" r:id="rId39"/>
    <p:sldId id="446" r:id="rId40"/>
    <p:sldId id="427" r:id="rId41"/>
    <p:sldId id="436" r:id="rId42"/>
    <p:sldId id="437" r:id="rId43"/>
    <p:sldId id="435" r:id="rId44"/>
    <p:sldId id="440" r:id="rId45"/>
    <p:sldId id="477" r:id="rId46"/>
    <p:sldId id="424" r:id="rId47"/>
    <p:sldId id="431" r:id="rId48"/>
    <p:sldId id="423" r:id="rId49"/>
    <p:sldId id="432" r:id="rId50"/>
    <p:sldId id="493" r:id="rId51"/>
    <p:sldId id="494" r:id="rId52"/>
    <p:sldId id="470" r:id="rId53"/>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36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29" autoAdjust="0"/>
    <p:restoredTop sz="94660"/>
  </p:normalViewPr>
  <p:slideViewPr>
    <p:cSldViewPr>
      <p:cViewPr>
        <p:scale>
          <a:sx n="50" d="100"/>
          <a:sy n="50" d="100"/>
        </p:scale>
        <p:origin x="-402" y="-4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F81CD32A-3B60-46BF-966D-FD7BF88F354D}" type="datetimeFigureOut">
              <a:rPr lang="en-US" smtClean="0"/>
              <a:t>3/19/2021</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E7F697B4-44BC-4EAF-BA67-38404A1163D0}" type="slidenum">
              <a:rPr lang="en-US" smtClean="0"/>
              <a:t>‹#›</a:t>
            </a:fld>
            <a:endParaRPr lang="en-US"/>
          </a:p>
        </p:txBody>
      </p:sp>
    </p:spTree>
    <p:extLst>
      <p:ext uri="{BB962C8B-B14F-4D97-AF65-F5344CB8AC3E}">
        <p14:creationId xmlns:p14="http://schemas.microsoft.com/office/powerpoint/2010/main" val="1692874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6255AB90-3A2B-4D71-A5DA-21747AD6D204}" type="datetimeFigureOut">
              <a:rPr lang="en-US" smtClean="0"/>
              <a:t>3/19/2021</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D434516A-45F4-42CD-8F83-E490058FFBB1}" type="slidenum">
              <a:rPr lang="en-US" smtClean="0"/>
              <a:t>‹#›</a:t>
            </a:fld>
            <a:endParaRPr lang="en-US"/>
          </a:p>
        </p:txBody>
      </p:sp>
    </p:spTree>
    <p:extLst>
      <p:ext uri="{BB962C8B-B14F-4D97-AF65-F5344CB8AC3E}">
        <p14:creationId xmlns:p14="http://schemas.microsoft.com/office/powerpoint/2010/main" val="103950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5</a:t>
            </a:fld>
            <a:endParaRPr lang="en-US"/>
          </a:p>
        </p:txBody>
      </p:sp>
    </p:spTree>
    <p:extLst>
      <p:ext uri="{BB962C8B-B14F-4D97-AF65-F5344CB8AC3E}">
        <p14:creationId xmlns:p14="http://schemas.microsoft.com/office/powerpoint/2010/main" val="1986892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14</a:t>
            </a:fld>
            <a:endParaRPr lang="en-US"/>
          </a:p>
        </p:txBody>
      </p:sp>
    </p:spTree>
    <p:extLst>
      <p:ext uri="{BB962C8B-B14F-4D97-AF65-F5344CB8AC3E}">
        <p14:creationId xmlns:p14="http://schemas.microsoft.com/office/powerpoint/2010/main" val="1496467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15</a:t>
            </a:fld>
            <a:endParaRPr lang="en-US"/>
          </a:p>
        </p:txBody>
      </p:sp>
    </p:spTree>
    <p:extLst>
      <p:ext uri="{BB962C8B-B14F-4D97-AF65-F5344CB8AC3E}">
        <p14:creationId xmlns:p14="http://schemas.microsoft.com/office/powerpoint/2010/main" val="2461033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16</a:t>
            </a:fld>
            <a:endParaRPr lang="en-US"/>
          </a:p>
        </p:txBody>
      </p:sp>
    </p:spTree>
    <p:extLst>
      <p:ext uri="{BB962C8B-B14F-4D97-AF65-F5344CB8AC3E}">
        <p14:creationId xmlns:p14="http://schemas.microsoft.com/office/powerpoint/2010/main" val="31500597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17</a:t>
            </a:fld>
            <a:endParaRPr lang="en-US"/>
          </a:p>
        </p:txBody>
      </p:sp>
    </p:spTree>
    <p:extLst>
      <p:ext uri="{BB962C8B-B14F-4D97-AF65-F5344CB8AC3E}">
        <p14:creationId xmlns:p14="http://schemas.microsoft.com/office/powerpoint/2010/main" val="1546533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18</a:t>
            </a:fld>
            <a:endParaRPr lang="en-US"/>
          </a:p>
        </p:txBody>
      </p:sp>
    </p:spTree>
    <p:extLst>
      <p:ext uri="{BB962C8B-B14F-4D97-AF65-F5344CB8AC3E}">
        <p14:creationId xmlns:p14="http://schemas.microsoft.com/office/powerpoint/2010/main" val="3889402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19</a:t>
            </a:fld>
            <a:endParaRPr lang="en-US"/>
          </a:p>
        </p:txBody>
      </p:sp>
    </p:spTree>
    <p:extLst>
      <p:ext uri="{BB962C8B-B14F-4D97-AF65-F5344CB8AC3E}">
        <p14:creationId xmlns:p14="http://schemas.microsoft.com/office/powerpoint/2010/main" val="6218440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20</a:t>
            </a:fld>
            <a:endParaRPr lang="en-US"/>
          </a:p>
        </p:txBody>
      </p:sp>
    </p:spTree>
    <p:extLst>
      <p:ext uri="{BB962C8B-B14F-4D97-AF65-F5344CB8AC3E}">
        <p14:creationId xmlns:p14="http://schemas.microsoft.com/office/powerpoint/2010/main" val="33525712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21</a:t>
            </a:fld>
            <a:endParaRPr lang="en-US"/>
          </a:p>
        </p:txBody>
      </p:sp>
    </p:spTree>
    <p:extLst>
      <p:ext uri="{BB962C8B-B14F-4D97-AF65-F5344CB8AC3E}">
        <p14:creationId xmlns:p14="http://schemas.microsoft.com/office/powerpoint/2010/main" val="40132251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22</a:t>
            </a:fld>
            <a:endParaRPr lang="en-US"/>
          </a:p>
        </p:txBody>
      </p:sp>
    </p:spTree>
    <p:extLst>
      <p:ext uri="{BB962C8B-B14F-4D97-AF65-F5344CB8AC3E}">
        <p14:creationId xmlns:p14="http://schemas.microsoft.com/office/powerpoint/2010/main" val="955519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23</a:t>
            </a:fld>
            <a:endParaRPr lang="en-US"/>
          </a:p>
        </p:txBody>
      </p:sp>
    </p:spTree>
    <p:extLst>
      <p:ext uri="{BB962C8B-B14F-4D97-AF65-F5344CB8AC3E}">
        <p14:creationId xmlns:p14="http://schemas.microsoft.com/office/powerpoint/2010/main" val="268082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6</a:t>
            </a:fld>
            <a:endParaRPr lang="en-US"/>
          </a:p>
        </p:txBody>
      </p:sp>
    </p:spTree>
    <p:extLst>
      <p:ext uri="{BB962C8B-B14F-4D97-AF65-F5344CB8AC3E}">
        <p14:creationId xmlns:p14="http://schemas.microsoft.com/office/powerpoint/2010/main" val="6341404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24</a:t>
            </a:fld>
            <a:endParaRPr lang="en-US"/>
          </a:p>
        </p:txBody>
      </p:sp>
    </p:spTree>
    <p:extLst>
      <p:ext uri="{BB962C8B-B14F-4D97-AF65-F5344CB8AC3E}">
        <p14:creationId xmlns:p14="http://schemas.microsoft.com/office/powerpoint/2010/main" val="5037302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25</a:t>
            </a:fld>
            <a:endParaRPr lang="en-US"/>
          </a:p>
        </p:txBody>
      </p:sp>
    </p:spTree>
    <p:extLst>
      <p:ext uri="{BB962C8B-B14F-4D97-AF65-F5344CB8AC3E}">
        <p14:creationId xmlns:p14="http://schemas.microsoft.com/office/powerpoint/2010/main" val="42121869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26</a:t>
            </a:fld>
            <a:endParaRPr lang="en-US"/>
          </a:p>
        </p:txBody>
      </p:sp>
    </p:spTree>
    <p:extLst>
      <p:ext uri="{BB962C8B-B14F-4D97-AF65-F5344CB8AC3E}">
        <p14:creationId xmlns:p14="http://schemas.microsoft.com/office/powerpoint/2010/main" val="1815809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27</a:t>
            </a:fld>
            <a:endParaRPr lang="en-US"/>
          </a:p>
        </p:txBody>
      </p:sp>
    </p:spTree>
    <p:extLst>
      <p:ext uri="{BB962C8B-B14F-4D97-AF65-F5344CB8AC3E}">
        <p14:creationId xmlns:p14="http://schemas.microsoft.com/office/powerpoint/2010/main" val="39018396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28</a:t>
            </a:fld>
            <a:endParaRPr lang="en-US"/>
          </a:p>
        </p:txBody>
      </p:sp>
    </p:spTree>
    <p:extLst>
      <p:ext uri="{BB962C8B-B14F-4D97-AF65-F5344CB8AC3E}">
        <p14:creationId xmlns:p14="http://schemas.microsoft.com/office/powerpoint/2010/main" val="2358557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29</a:t>
            </a:fld>
            <a:endParaRPr lang="en-US"/>
          </a:p>
        </p:txBody>
      </p:sp>
    </p:spTree>
    <p:extLst>
      <p:ext uri="{BB962C8B-B14F-4D97-AF65-F5344CB8AC3E}">
        <p14:creationId xmlns:p14="http://schemas.microsoft.com/office/powerpoint/2010/main" val="19030502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30</a:t>
            </a:fld>
            <a:endParaRPr lang="en-US"/>
          </a:p>
        </p:txBody>
      </p:sp>
    </p:spTree>
    <p:extLst>
      <p:ext uri="{BB962C8B-B14F-4D97-AF65-F5344CB8AC3E}">
        <p14:creationId xmlns:p14="http://schemas.microsoft.com/office/powerpoint/2010/main" val="41973104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31</a:t>
            </a:fld>
            <a:endParaRPr lang="en-US"/>
          </a:p>
        </p:txBody>
      </p:sp>
    </p:spTree>
    <p:extLst>
      <p:ext uri="{BB962C8B-B14F-4D97-AF65-F5344CB8AC3E}">
        <p14:creationId xmlns:p14="http://schemas.microsoft.com/office/powerpoint/2010/main" val="20718035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32</a:t>
            </a:fld>
            <a:endParaRPr lang="en-US"/>
          </a:p>
        </p:txBody>
      </p:sp>
    </p:spTree>
    <p:extLst>
      <p:ext uri="{BB962C8B-B14F-4D97-AF65-F5344CB8AC3E}">
        <p14:creationId xmlns:p14="http://schemas.microsoft.com/office/powerpoint/2010/main" val="30093454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33</a:t>
            </a:fld>
            <a:endParaRPr lang="en-US"/>
          </a:p>
        </p:txBody>
      </p:sp>
    </p:spTree>
    <p:extLst>
      <p:ext uri="{BB962C8B-B14F-4D97-AF65-F5344CB8AC3E}">
        <p14:creationId xmlns:p14="http://schemas.microsoft.com/office/powerpoint/2010/main" val="2746398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7</a:t>
            </a:fld>
            <a:endParaRPr lang="en-US"/>
          </a:p>
        </p:txBody>
      </p:sp>
    </p:spTree>
    <p:extLst>
      <p:ext uri="{BB962C8B-B14F-4D97-AF65-F5344CB8AC3E}">
        <p14:creationId xmlns:p14="http://schemas.microsoft.com/office/powerpoint/2010/main" val="6680377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34</a:t>
            </a:fld>
            <a:endParaRPr lang="en-US"/>
          </a:p>
        </p:txBody>
      </p:sp>
    </p:spTree>
    <p:extLst>
      <p:ext uri="{BB962C8B-B14F-4D97-AF65-F5344CB8AC3E}">
        <p14:creationId xmlns:p14="http://schemas.microsoft.com/office/powerpoint/2010/main" val="2348056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35</a:t>
            </a:fld>
            <a:endParaRPr lang="en-US"/>
          </a:p>
        </p:txBody>
      </p:sp>
    </p:spTree>
    <p:extLst>
      <p:ext uri="{BB962C8B-B14F-4D97-AF65-F5344CB8AC3E}">
        <p14:creationId xmlns:p14="http://schemas.microsoft.com/office/powerpoint/2010/main" val="42869922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36</a:t>
            </a:fld>
            <a:endParaRPr lang="en-US"/>
          </a:p>
        </p:txBody>
      </p:sp>
    </p:spTree>
    <p:extLst>
      <p:ext uri="{BB962C8B-B14F-4D97-AF65-F5344CB8AC3E}">
        <p14:creationId xmlns:p14="http://schemas.microsoft.com/office/powerpoint/2010/main" val="32417449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37</a:t>
            </a:fld>
            <a:endParaRPr lang="en-US"/>
          </a:p>
        </p:txBody>
      </p:sp>
    </p:spTree>
    <p:extLst>
      <p:ext uri="{BB962C8B-B14F-4D97-AF65-F5344CB8AC3E}">
        <p14:creationId xmlns:p14="http://schemas.microsoft.com/office/powerpoint/2010/main" val="32219255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38</a:t>
            </a:fld>
            <a:endParaRPr lang="en-US"/>
          </a:p>
        </p:txBody>
      </p:sp>
    </p:spTree>
    <p:extLst>
      <p:ext uri="{BB962C8B-B14F-4D97-AF65-F5344CB8AC3E}">
        <p14:creationId xmlns:p14="http://schemas.microsoft.com/office/powerpoint/2010/main" val="29270204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39</a:t>
            </a:fld>
            <a:endParaRPr lang="en-US"/>
          </a:p>
        </p:txBody>
      </p:sp>
    </p:spTree>
    <p:extLst>
      <p:ext uri="{BB962C8B-B14F-4D97-AF65-F5344CB8AC3E}">
        <p14:creationId xmlns:p14="http://schemas.microsoft.com/office/powerpoint/2010/main" val="1823503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40</a:t>
            </a:fld>
            <a:endParaRPr lang="en-US"/>
          </a:p>
        </p:txBody>
      </p:sp>
    </p:spTree>
    <p:extLst>
      <p:ext uri="{BB962C8B-B14F-4D97-AF65-F5344CB8AC3E}">
        <p14:creationId xmlns:p14="http://schemas.microsoft.com/office/powerpoint/2010/main" val="30261990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41</a:t>
            </a:fld>
            <a:endParaRPr lang="en-US"/>
          </a:p>
        </p:txBody>
      </p:sp>
    </p:spTree>
    <p:extLst>
      <p:ext uri="{BB962C8B-B14F-4D97-AF65-F5344CB8AC3E}">
        <p14:creationId xmlns:p14="http://schemas.microsoft.com/office/powerpoint/2010/main" val="1810816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42</a:t>
            </a:fld>
            <a:endParaRPr lang="en-US"/>
          </a:p>
        </p:txBody>
      </p:sp>
    </p:spTree>
    <p:extLst>
      <p:ext uri="{BB962C8B-B14F-4D97-AF65-F5344CB8AC3E}">
        <p14:creationId xmlns:p14="http://schemas.microsoft.com/office/powerpoint/2010/main" val="19661720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43</a:t>
            </a:fld>
            <a:endParaRPr lang="en-US"/>
          </a:p>
        </p:txBody>
      </p:sp>
    </p:spTree>
    <p:extLst>
      <p:ext uri="{BB962C8B-B14F-4D97-AF65-F5344CB8AC3E}">
        <p14:creationId xmlns:p14="http://schemas.microsoft.com/office/powerpoint/2010/main" val="3818697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8</a:t>
            </a:fld>
            <a:endParaRPr lang="en-US"/>
          </a:p>
        </p:txBody>
      </p:sp>
    </p:spTree>
    <p:extLst>
      <p:ext uri="{BB962C8B-B14F-4D97-AF65-F5344CB8AC3E}">
        <p14:creationId xmlns:p14="http://schemas.microsoft.com/office/powerpoint/2010/main" val="20383459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44</a:t>
            </a:fld>
            <a:endParaRPr lang="en-US"/>
          </a:p>
        </p:txBody>
      </p:sp>
    </p:spTree>
    <p:extLst>
      <p:ext uri="{BB962C8B-B14F-4D97-AF65-F5344CB8AC3E}">
        <p14:creationId xmlns:p14="http://schemas.microsoft.com/office/powerpoint/2010/main" val="28653714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45</a:t>
            </a:fld>
            <a:endParaRPr lang="en-US"/>
          </a:p>
        </p:txBody>
      </p:sp>
    </p:spTree>
    <p:extLst>
      <p:ext uri="{BB962C8B-B14F-4D97-AF65-F5344CB8AC3E}">
        <p14:creationId xmlns:p14="http://schemas.microsoft.com/office/powerpoint/2010/main" val="2986169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46</a:t>
            </a:fld>
            <a:endParaRPr lang="en-US"/>
          </a:p>
        </p:txBody>
      </p:sp>
    </p:spTree>
    <p:extLst>
      <p:ext uri="{BB962C8B-B14F-4D97-AF65-F5344CB8AC3E}">
        <p14:creationId xmlns:p14="http://schemas.microsoft.com/office/powerpoint/2010/main" val="30315553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47</a:t>
            </a:fld>
            <a:endParaRPr lang="en-US"/>
          </a:p>
        </p:txBody>
      </p:sp>
    </p:spTree>
    <p:extLst>
      <p:ext uri="{BB962C8B-B14F-4D97-AF65-F5344CB8AC3E}">
        <p14:creationId xmlns:p14="http://schemas.microsoft.com/office/powerpoint/2010/main" val="10617103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48</a:t>
            </a:fld>
            <a:endParaRPr lang="en-US"/>
          </a:p>
        </p:txBody>
      </p:sp>
    </p:spTree>
    <p:extLst>
      <p:ext uri="{BB962C8B-B14F-4D97-AF65-F5344CB8AC3E}">
        <p14:creationId xmlns:p14="http://schemas.microsoft.com/office/powerpoint/2010/main" val="31407043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49</a:t>
            </a:fld>
            <a:endParaRPr lang="en-US"/>
          </a:p>
        </p:txBody>
      </p:sp>
    </p:spTree>
    <p:extLst>
      <p:ext uri="{BB962C8B-B14F-4D97-AF65-F5344CB8AC3E}">
        <p14:creationId xmlns:p14="http://schemas.microsoft.com/office/powerpoint/2010/main" val="183520121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51</a:t>
            </a:fld>
            <a:endParaRPr lang="en-US"/>
          </a:p>
        </p:txBody>
      </p:sp>
    </p:spTree>
    <p:extLst>
      <p:ext uri="{BB962C8B-B14F-4D97-AF65-F5344CB8AC3E}">
        <p14:creationId xmlns:p14="http://schemas.microsoft.com/office/powerpoint/2010/main" val="3548077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9</a:t>
            </a:fld>
            <a:endParaRPr lang="en-US"/>
          </a:p>
        </p:txBody>
      </p:sp>
    </p:spTree>
    <p:extLst>
      <p:ext uri="{BB962C8B-B14F-4D97-AF65-F5344CB8AC3E}">
        <p14:creationId xmlns:p14="http://schemas.microsoft.com/office/powerpoint/2010/main" val="2034505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10</a:t>
            </a:fld>
            <a:endParaRPr lang="en-US"/>
          </a:p>
        </p:txBody>
      </p:sp>
    </p:spTree>
    <p:extLst>
      <p:ext uri="{BB962C8B-B14F-4D97-AF65-F5344CB8AC3E}">
        <p14:creationId xmlns:p14="http://schemas.microsoft.com/office/powerpoint/2010/main" val="793743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11</a:t>
            </a:fld>
            <a:endParaRPr lang="en-US"/>
          </a:p>
        </p:txBody>
      </p:sp>
    </p:spTree>
    <p:extLst>
      <p:ext uri="{BB962C8B-B14F-4D97-AF65-F5344CB8AC3E}">
        <p14:creationId xmlns:p14="http://schemas.microsoft.com/office/powerpoint/2010/main" val="827649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12</a:t>
            </a:fld>
            <a:endParaRPr lang="en-US"/>
          </a:p>
        </p:txBody>
      </p:sp>
    </p:spTree>
    <p:extLst>
      <p:ext uri="{BB962C8B-B14F-4D97-AF65-F5344CB8AC3E}">
        <p14:creationId xmlns:p14="http://schemas.microsoft.com/office/powerpoint/2010/main" val="179344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34516A-45F4-42CD-8F83-E490058FFBB1}" type="slidenum">
              <a:rPr lang="en-US" smtClean="0"/>
              <a:t>13</a:t>
            </a:fld>
            <a:endParaRPr lang="en-US"/>
          </a:p>
        </p:txBody>
      </p:sp>
    </p:spTree>
    <p:extLst>
      <p:ext uri="{BB962C8B-B14F-4D97-AF65-F5344CB8AC3E}">
        <p14:creationId xmlns:p14="http://schemas.microsoft.com/office/powerpoint/2010/main" val="33113749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37961B5-1DB0-4BF0-AFFC-8EC04733EE9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C13E98-88DA-4F7F-894D-049AC7C90E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4E192B-1695-48A5-AA9D-3937E1FC1D3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037961B5-1DB0-4BF0-AFFC-8EC04733EE9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C129D5-56EB-4DF3-BCC4-34C02C08826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2671B-54AD-415D-8D7D-FFFE1339048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6A60AA-35E6-4467-9E2B-F3544D99739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AC174C8-1BEE-42E5-9058-2ECE17B0149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143BA58-D0D8-480A-92A7-4146A645B318}"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CA2BBD0-BEBB-4388-891F-9243586D79E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729884-B7D6-4F70-A4A2-C17E306E4F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C129D5-56EB-4DF3-BCC4-34C02C08826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253B07-A806-4711-B930-F0CBE92ECB60}"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C13E98-88DA-4F7F-894D-049AC7C90EC4}"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4E192B-1695-48A5-AA9D-3937E1FC1D3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6202D1ED-CC8E-4F45-AC4E-FA426CB2854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4A2671B-54AD-415D-8D7D-FFFE1339048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6A60AA-35E6-4467-9E2B-F3544D99739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AC174C8-1BEE-42E5-9058-2ECE17B014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143BA58-D0D8-480A-92A7-4146A645B31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CA2BBD0-BEBB-4388-891F-9243586D79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729884-B7D6-4F70-A4A2-C17E306E4F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253B07-A806-4711-B930-F0CBE92ECB6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0B924E3-3668-43A1-B8C9-A79608D40E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0B924E3-3668-43A1-B8C9-A79608D40E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dirty="0"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 name="WordArt 3"/>
          <p:cNvSpPr>
            <a:spLocks noChangeArrowheads="1" noChangeShapeType="1" noTextEdit="1"/>
          </p:cNvSpPr>
          <p:nvPr/>
        </p:nvSpPr>
        <p:spPr bwMode="auto">
          <a:xfrm>
            <a:off x="990600" y="1219200"/>
            <a:ext cx="6629400" cy="2743200"/>
          </a:xfrm>
          <a:prstGeom prst="rect">
            <a:avLst/>
          </a:prstGeom>
        </p:spPr>
        <p:txBody>
          <a:bodyPr wrap="none" fromWordArt="1">
            <a:prstTxWarp prst="textSlantUp">
              <a:avLst>
                <a:gd name="adj" fmla="val 32056"/>
              </a:avLst>
            </a:prstTxWarp>
          </a:bodyPr>
          <a:lstStyle/>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Mighty in the Word</a:t>
            </a:r>
          </a:p>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of the Lord Jesus Christ</a:t>
            </a:r>
            <a:endParaRPr lang="en-US" sz="3600" b="1" kern="10" spc="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endParaRPr>
          </a:p>
        </p:txBody>
      </p:sp>
    </p:spTree>
    <p:extLst>
      <p:ext uri="{BB962C8B-B14F-4D97-AF65-F5344CB8AC3E}">
        <p14:creationId xmlns:p14="http://schemas.microsoft.com/office/powerpoint/2010/main" val="646889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Autofit/>
          </a:bodyPr>
          <a:lstStyle/>
          <a:p>
            <a:r>
              <a:rPr lang="en-US" sz="4800" i="1" dirty="0">
                <a:solidFill>
                  <a:schemeClr val="accent2"/>
                </a:solidFill>
                <a:latin typeface="Times New Roman" pitchFamily="18" charset="0"/>
              </a:rPr>
              <a:t>Standing on the Word of God</a:t>
            </a:r>
            <a:endParaRPr lang="en-US" sz="4800"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3886201"/>
          </a:xfrm>
        </p:spPr>
        <p:txBody>
          <a:bodyPr/>
          <a:lstStyle/>
          <a:p>
            <a:r>
              <a:rPr lang="en-US" i="1" dirty="0">
                <a:latin typeface="Times New Roman" pitchFamily="18" charset="0"/>
                <a:cs typeface="Times New Roman" pitchFamily="18" charset="0"/>
              </a:rPr>
              <a:t>Psalm </a:t>
            </a:r>
            <a:r>
              <a:rPr lang="en-US" i="1" dirty="0" smtClean="0">
                <a:latin typeface="Times New Roman" pitchFamily="18" charset="0"/>
                <a:cs typeface="Times New Roman" pitchFamily="18" charset="0"/>
              </a:rPr>
              <a:t>59.16-17</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But I will sing of thy power; yea, I will sing aloud of thy mercy in the morning: for thou hast been my </a:t>
            </a:r>
            <a:r>
              <a:rPr lang="en-US" i="1" dirty="0" err="1" smtClean="0">
                <a:latin typeface="Times New Roman" pitchFamily="18" charset="0"/>
                <a:cs typeface="Times New Roman" pitchFamily="18" charset="0"/>
              </a:rPr>
              <a:t>defence</a:t>
            </a:r>
            <a:r>
              <a:rPr lang="en-US" i="1" dirty="0" smtClean="0">
                <a:latin typeface="Times New Roman" pitchFamily="18" charset="0"/>
                <a:cs typeface="Times New Roman" pitchFamily="18" charset="0"/>
              </a:rPr>
              <a:t> and refuge in the day of my trouble. </a:t>
            </a:r>
          </a:p>
          <a:p>
            <a:r>
              <a:rPr lang="en-US" i="1" dirty="0" smtClean="0">
                <a:latin typeface="Times New Roman" pitchFamily="18" charset="0"/>
                <a:cs typeface="Times New Roman" pitchFamily="18" charset="0"/>
              </a:rPr>
              <a:t>Unto thee, O my strength, will I sing: for God [is] my </a:t>
            </a:r>
            <a:r>
              <a:rPr lang="en-US" i="1" dirty="0" err="1" smtClean="0">
                <a:latin typeface="Times New Roman" pitchFamily="18" charset="0"/>
                <a:cs typeface="Times New Roman" pitchFamily="18" charset="0"/>
              </a:rPr>
              <a:t>defence</a:t>
            </a:r>
            <a:r>
              <a:rPr lang="en-US" i="1" dirty="0" smtClean="0">
                <a:latin typeface="Times New Roman" pitchFamily="18" charset="0"/>
                <a:cs typeface="Times New Roman" pitchFamily="18" charset="0"/>
              </a:rPr>
              <a:t>, [and] the God of my mercy.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dirty="0">
                <a:solidFill>
                  <a:schemeClr val="accent2"/>
                </a:solidFill>
                <a:latin typeface="Times New Roman" pitchFamily="18" charset="0"/>
              </a:rPr>
              <a:t>Standing on the Word of God</a:t>
            </a:r>
            <a:endParaRPr lang="en-US" sz="4800" i="1" dirty="0">
              <a:latin typeface="Times New Roman" pitchFamily="18" charset="0"/>
              <a:cs typeface="Times New Roman" pitchFamily="18" charset="0"/>
            </a:endParaRPr>
          </a:p>
        </p:txBody>
      </p:sp>
      <p:sp>
        <p:nvSpPr>
          <p:cNvPr id="3" name="Content Placeholder 2"/>
          <p:cNvSpPr>
            <a:spLocks noGrp="1"/>
          </p:cNvSpPr>
          <p:nvPr>
            <p:ph idx="1"/>
          </p:nvPr>
        </p:nvSpPr>
        <p:spPr>
          <a:xfrm>
            <a:off x="502920" y="609600"/>
            <a:ext cx="8183880" cy="4343400"/>
          </a:xfrm>
        </p:spPr>
        <p:txBody>
          <a:bodyPr>
            <a:normAutofit lnSpcReduction="10000"/>
          </a:bodyPr>
          <a:lstStyle/>
          <a:p>
            <a:r>
              <a:rPr lang="en-US" i="1" dirty="0">
                <a:latin typeface="Times New Roman" pitchFamily="18" charset="0"/>
                <a:cs typeface="Times New Roman" pitchFamily="18" charset="0"/>
              </a:rPr>
              <a:t>Psalm </a:t>
            </a:r>
            <a:r>
              <a:rPr lang="en-US" i="1" dirty="0" smtClean="0">
                <a:latin typeface="Times New Roman" pitchFamily="18" charset="0"/>
                <a:cs typeface="Times New Roman" pitchFamily="18" charset="0"/>
              </a:rPr>
              <a:t>61</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Hear my cry, O God; attend unto my prayer. </a:t>
            </a:r>
          </a:p>
          <a:p>
            <a:r>
              <a:rPr lang="en-US" i="1" dirty="0" smtClean="0">
                <a:latin typeface="Times New Roman" pitchFamily="18" charset="0"/>
                <a:cs typeface="Times New Roman" pitchFamily="18" charset="0"/>
              </a:rPr>
              <a:t>From the end of the earth will I cry unto thee, when my heart is overwhelmed: lead me to the rock [that] is higher than I. </a:t>
            </a:r>
          </a:p>
          <a:p>
            <a:r>
              <a:rPr lang="en-US" i="1" dirty="0" smtClean="0">
                <a:latin typeface="Times New Roman" pitchFamily="18" charset="0"/>
                <a:cs typeface="Times New Roman" pitchFamily="18" charset="0"/>
              </a:rPr>
              <a:t>For thou hast been a shelter for me, [and] a strong tower from the enemy. </a:t>
            </a:r>
          </a:p>
          <a:p>
            <a:r>
              <a:rPr lang="en-US" i="1" dirty="0" smtClean="0">
                <a:latin typeface="Times New Roman" pitchFamily="18" charset="0"/>
                <a:cs typeface="Times New Roman" pitchFamily="18" charset="0"/>
              </a:rPr>
              <a:t>I will abide in thy tabernacle for ever: I will trust in the covert of thy wings. Selah.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10200"/>
            <a:ext cx="8183880" cy="624840"/>
          </a:xfrm>
        </p:spPr>
        <p:txBody>
          <a:bodyPr>
            <a:no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502920" y="914400"/>
            <a:ext cx="8183880" cy="4343400"/>
          </a:xfrm>
        </p:spPr>
        <p:txBody>
          <a:bodyPr>
            <a:normAutofit fontScale="92500" lnSpcReduction="10000"/>
          </a:bodyPr>
          <a:lstStyle/>
          <a:p>
            <a:endParaRPr lang="en-US" i="1" dirty="0" smtClean="0">
              <a:latin typeface="Times New Roman" pitchFamily="18" charset="0"/>
              <a:cs typeface="Times New Roman" pitchFamily="18" charset="0"/>
            </a:endParaRPr>
          </a:p>
          <a:p>
            <a:r>
              <a:rPr lang="en-US" i="1" dirty="0">
                <a:latin typeface="Times New Roman" pitchFamily="18" charset="0"/>
                <a:cs typeface="Times New Roman" pitchFamily="18" charset="0"/>
              </a:rPr>
              <a:t>Psalm 61 cont</a:t>
            </a:r>
            <a:r>
              <a:rPr lang="en-US" i="1" dirty="0" smtClean="0">
                <a:latin typeface="Times New Roman" pitchFamily="18" charset="0"/>
                <a:cs typeface="Times New Roman" pitchFamily="18" charset="0"/>
              </a:rPr>
              <a:t>.</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For thou, O God, hast heard my vows: thou hast given [me] the heritage of those that fear thy name. </a:t>
            </a:r>
          </a:p>
          <a:p>
            <a:r>
              <a:rPr lang="en-US" i="1" dirty="0" smtClean="0">
                <a:latin typeface="Times New Roman" pitchFamily="18" charset="0"/>
                <a:cs typeface="Times New Roman" pitchFamily="18" charset="0"/>
              </a:rPr>
              <a:t>Thou wilt prolong the king's life: [and] his years as many generations. </a:t>
            </a:r>
          </a:p>
          <a:p>
            <a:r>
              <a:rPr lang="en-US" i="1" dirty="0" smtClean="0">
                <a:latin typeface="Times New Roman" pitchFamily="18" charset="0"/>
                <a:cs typeface="Times New Roman" pitchFamily="18" charset="0"/>
              </a:rPr>
              <a:t>He shall abide before God for ever: O prepare mercy and truth, [which] may preserve him. </a:t>
            </a:r>
          </a:p>
          <a:p>
            <a:r>
              <a:rPr lang="en-US" i="1" dirty="0" smtClean="0">
                <a:latin typeface="Times New Roman" pitchFamily="18" charset="0"/>
                <a:cs typeface="Times New Roman" pitchFamily="18" charset="0"/>
              </a:rPr>
              <a:t>So will I sing praise unto thy name for ever, that I may daily perform my vows.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410200"/>
            <a:ext cx="8001000" cy="624840"/>
          </a:xfrm>
        </p:spPr>
        <p:txBody>
          <a:bodyPr>
            <a:noAutofit/>
          </a:bodyPr>
          <a:lstStyle/>
          <a:p>
            <a:r>
              <a:rPr lang="en-US" sz="4800" i="1" dirty="0">
                <a:solidFill>
                  <a:schemeClr val="accent2"/>
                </a:solidFill>
                <a:latin typeface="Times New Roman" pitchFamily="18" charset="0"/>
              </a:rPr>
              <a:t>Standing on the Word of God</a:t>
            </a:r>
            <a:endParaRPr lang="en-US" sz="4800" i="1" dirty="0">
              <a:latin typeface="Times New Roman" pitchFamily="18" charset="0"/>
              <a:cs typeface="Times New Roman" pitchFamily="18" charset="0"/>
            </a:endParaRPr>
          </a:p>
        </p:txBody>
      </p:sp>
      <p:sp>
        <p:nvSpPr>
          <p:cNvPr id="3" name="Content Placeholder 2"/>
          <p:cNvSpPr>
            <a:spLocks noGrp="1"/>
          </p:cNvSpPr>
          <p:nvPr>
            <p:ph idx="1"/>
          </p:nvPr>
        </p:nvSpPr>
        <p:spPr>
          <a:xfrm>
            <a:off x="502920" y="914400"/>
            <a:ext cx="8183880" cy="4572000"/>
          </a:xfrm>
        </p:spPr>
        <p:txBody>
          <a:bodyPr>
            <a:normAutofit fontScale="92500" lnSpcReduction="20000"/>
          </a:bodyPr>
          <a:lstStyle/>
          <a:p>
            <a:r>
              <a:rPr lang="en-US" i="1" dirty="0">
                <a:latin typeface="Times New Roman" pitchFamily="18" charset="0"/>
                <a:cs typeface="Times New Roman" pitchFamily="18" charset="0"/>
              </a:rPr>
              <a:t>Psalm </a:t>
            </a:r>
            <a:r>
              <a:rPr lang="en-US" i="1" dirty="0" smtClean="0">
                <a:latin typeface="Times New Roman" pitchFamily="18" charset="0"/>
                <a:cs typeface="Times New Roman" pitchFamily="18" charset="0"/>
              </a:rPr>
              <a:t>62</a:t>
            </a:r>
          </a:p>
          <a:p>
            <a:endParaRPr lang="en-US" sz="2800" i="1" dirty="0">
              <a:latin typeface="Times New Roman" pitchFamily="18" charset="0"/>
              <a:cs typeface="Times New Roman" pitchFamily="18" charset="0"/>
            </a:endParaRPr>
          </a:p>
          <a:p>
            <a:r>
              <a:rPr lang="en-US" sz="2800" i="1" dirty="0" smtClean="0">
                <a:latin typeface="Times New Roman" pitchFamily="18" charset="0"/>
                <a:cs typeface="Times New Roman" pitchFamily="18" charset="0"/>
              </a:rPr>
              <a:t>Truly my soul </a:t>
            </a:r>
            <a:r>
              <a:rPr lang="en-US" sz="2800" i="1" dirty="0" err="1" smtClean="0">
                <a:latin typeface="Times New Roman" pitchFamily="18" charset="0"/>
                <a:cs typeface="Times New Roman" pitchFamily="18" charset="0"/>
              </a:rPr>
              <a:t>waiteth</a:t>
            </a:r>
            <a:r>
              <a:rPr lang="en-US" sz="2800" i="1" dirty="0" smtClean="0">
                <a:latin typeface="Times New Roman" pitchFamily="18" charset="0"/>
                <a:cs typeface="Times New Roman" pitchFamily="18" charset="0"/>
              </a:rPr>
              <a:t> upon God: from him [cometh] my salvation. </a:t>
            </a:r>
          </a:p>
          <a:p>
            <a:r>
              <a:rPr lang="en-US" sz="2800" i="1" dirty="0" smtClean="0">
                <a:latin typeface="Times New Roman" pitchFamily="18" charset="0"/>
                <a:cs typeface="Times New Roman" pitchFamily="18" charset="0"/>
              </a:rPr>
              <a:t>He only [is] my rock and my salvation; [he is] my </a:t>
            </a:r>
            <a:r>
              <a:rPr lang="en-US" sz="2800" i="1" dirty="0" err="1" smtClean="0">
                <a:latin typeface="Times New Roman" pitchFamily="18" charset="0"/>
                <a:cs typeface="Times New Roman" pitchFamily="18" charset="0"/>
              </a:rPr>
              <a:t>defence</a:t>
            </a:r>
            <a:r>
              <a:rPr lang="en-US" sz="2800" i="1" dirty="0" smtClean="0">
                <a:latin typeface="Times New Roman" pitchFamily="18" charset="0"/>
                <a:cs typeface="Times New Roman" pitchFamily="18" charset="0"/>
              </a:rPr>
              <a:t>; I shall not be greatly moved. </a:t>
            </a:r>
          </a:p>
          <a:p>
            <a:r>
              <a:rPr lang="en-US" sz="2800" i="1" dirty="0" smtClean="0">
                <a:latin typeface="Times New Roman" pitchFamily="18" charset="0"/>
                <a:cs typeface="Times New Roman" pitchFamily="18" charset="0"/>
              </a:rPr>
              <a:t>How long will ye imagine mischief against a man? ye shall be slain all of you: as a bowing wall [shall ye be, and as] a tottering fence. </a:t>
            </a:r>
          </a:p>
          <a:p>
            <a:r>
              <a:rPr lang="en-US" sz="2800" i="1" dirty="0" smtClean="0">
                <a:latin typeface="Times New Roman" pitchFamily="18" charset="0"/>
                <a:cs typeface="Times New Roman" pitchFamily="18" charset="0"/>
              </a:rPr>
              <a:t>They only consult to cast [him] down from his </a:t>
            </a:r>
            <a:r>
              <a:rPr lang="en-US" sz="2800" i="1" dirty="0" err="1" smtClean="0">
                <a:latin typeface="Times New Roman" pitchFamily="18" charset="0"/>
                <a:cs typeface="Times New Roman" pitchFamily="18" charset="0"/>
              </a:rPr>
              <a:t>excellency</a:t>
            </a:r>
            <a:r>
              <a:rPr lang="en-US" sz="2800" i="1" dirty="0" smtClean="0">
                <a:latin typeface="Times New Roman" pitchFamily="18" charset="0"/>
                <a:cs typeface="Times New Roman" pitchFamily="18" charset="0"/>
              </a:rPr>
              <a:t>: they delight in lies: they bless with their mouth, but they curse inwardly. Selah.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502920" y="1066800"/>
            <a:ext cx="8183880" cy="3429000"/>
          </a:xfrm>
        </p:spPr>
        <p:txBody>
          <a:bodyPr>
            <a:normAutofit lnSpcReduction="10000"/>
          </a:bodyPr>
          <a:lstStyle/>
          <a:p>
            <a:r>
              <a:rPr lang="en-US" i="1" dirty="0">
                <a:latin typeface="Times New Roman" pitchFamily="18" charset="0"/>
                <a:cs typeface="Times New Roman" pitchFamily="18" charset="0"/>
              </a:rPr>
              <a:t>Psalm 62 cont.</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My soul, wait thou only upon God; for my expectation [is] from him. </a:t>
            </a:r>
          </a:p>
          <a:p>
            <a:r>
              <a:rPr lang="en-US" i="1" dirty="0" smtClean="0">
                <a:latin typeface="Times New Roman" pitchFamily="18" charset="0"/>
                <a:cs typeface="Times New Roman" pitchFamily="18" charset="0"/>
              </a:rPr>
              <a:t>He only [is] my rock and my salvation: [he is] my </a:t>
            </a:r>
            <a:r>
              <a:rPr lang="en-US" i="1" dirty="0" err="1" smtClean="0">
                <a:latin typeface="Times New Roman" pitchFamily="18" charset="0"/>
                <a:cs typeface="Times New Roman" pitchFamily="18" charset="0"/>
              </a:rPr>
              <a:t>defence</a:t>
            </a:r>
            <a:r>
              <a:rPr lang="en-US" i="1" dirty="0" smtClean="0">
                <a:latin typeface="Times New Roman" pitchFamily="18" charset="0"/>
                <a:cs typeface="Times New Roman" pitchFamily="18" charset="0"/>
              </a:rPr>
              <a:t>; I shall not be moved. </a:t>
            </a:r>
          </a:p>
          <a:p>
            <a:r>
              <a:rPr lang="en-US" i="1" dirty="0" smtClean="0">
                <a:latin typeface="Times New Roman" pitchFamily="18" charset="0"/>
                <a:cs typeface="Times New Roman" pitchFamily="18" charset="0"/>
              </a:rPr>
              <a:t>In God [is] my salvation and my glory: the rock of my strength, [and] my refuge, [is] in God.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457200" y="914400"/>
            <a:ext cx="8229600" cy="4038601"/>
          </a:xfrm>
        </p:spPr>
        <p:txBody>
          <a:bodyPr/>
          <a:lstStyle/>
          <a:p>
            <a:r>
              <a:rPr lang="en-US" i="1" dirty="0">
                <a:latin typeface="Times New Roman" pitchFamily="18" charset="0"/>
                <a:cs typeface="Times New Roman" pitchFamily="18" charset="0"/>
              </a:rPr>
              <a:t>Psalm 62 cont</a:t>
            </a:r>
            <a:r>
              <a:rPr lang="en-US" i="1" dirty="0" smtClean="0">
                <a:latin typeface="Times New Roman" pitchFamily="18" charset="0"/>
                <a:cs typeface="Times New Roman" pitchFamily="18" charset="0"/>
              </a:rPr>
              <a:t>.</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Trust in him at all times; [ye] people, pour out your heart before him: God [is] a refuge for us. Selah. </a:t>
            </a:r>
          </a:p>
          <a:p>
            <a:r>
              <a:rPr lang="en-US" i="1" dirty="0" smtClean="0">
                <a:latin typeface="Times New Roman" pitchFamily="18" charset="0"/>
                <a:cs typeface="Times New Roman" pitchFamily="18" charset="0"/>
              </a:rPr>
              <a:t>Surely men of low degree [are] vanity, [and] men of high degree [are] a lie: to be laid in the balance, they [are] altogether [lighter] than vanity.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983480"/>
            <a:ext cx="7772400" cy="1051560"/>
          </a:xfrm>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502920" y="914400"/>
            <a:ext cx="8183880" cy="3886200"/>
          </a:xfrm>
        </p:spPr>
        <p:txBody>
          <a:bodyPr>
            <a:normAutofit lnSpcReduction="10000"/>
          </a:bodyPr>
          <a:lstStyle/>
          <a:p>
            <a:r>
              <a:rPr lang="en-US" i="1" dirty="0" smtClean="0">
                <a:latin typeface="Times New Roman" pitchFamily="18" charset="0"/>
                <a:cs typeface="Times New Roman" pitchFamily="18" charset="0"/>
              </a:rPr>
              <a:t>Psalm </a:t>
            </a:r>
            <a:r>
              <a:rPr lang="en-US" i="1" dirty="0">
                <a:latin typeface="Times New Roman" pitchFamily="18" charset="0"/>
                <a:cs typeface="Times New Roman" pitchFamily="18" charset="0"/>
              </a:rPr>
              <a:t>62  </a:t>
            </a:r>
            <a:r>
              <a:rPr lang="en-US" i="1" dirty="0" smtClean="0">
                <a:latin typeface="Times New Roman" pitchFamily="18" charset="0"/>
                <a:cs typeface="Times New Roman" pitchFamily="18" charset="0"/>
              </a:rPr>
              <a:t>cont.</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Trust not in oppression, and become not vain in robbery: if riches increase, set not your heart [upon them]. </a:t>
            </a:r>
          </a:p>
          <a:p>
            <a:r>
              <a:rPr lang="en-US" i="1" dirty="0" smtClean="0">
                <a:latin typeface="Times New Roman" pitchFamily="18" charset="0"/>
                <a:cs typeface="Times New Roman" pitchFamily="18" charset="0"/>
              </a:rPr>
              <a:t>God hath spoken once; twice have I heard this; that power [</a:t>
            </a:r>
            <a:r>
              <a:rPr lang="en-US" i="1" dirty="0" err="1" smtClean="0">
                <a:latin typeface="Times New Roman" pitchFamily="18" charset="0"/>
                <a:cs typeface="Times New Roman" pitchFamily="18" charset="0"/>
              </a:rPr>
              <a:t>belongeth</a:t>
            </a:r>
            <a:r>
              <a:rPr lang="en-US" i="1" dirty="0" smtClean="0">
                <a:latin typeface="Times New Roman" pitchFamily="18" charset="0"/>
                <a:cs typeface="Times New Roman" pitchFamily="18" charset="0"/>
              </a:rPr>
              <a:t>] unto God. </a:t>
            </a:r>
          </a:p>
          <a:p>
            <a:r>
              <a:rPr lang="en-US" i="1" dirty="0" smtClean="0">
                <a:latin typeface="Times New Roman" pitchFamily="18" charset="0"/>
                <a:cs typeface="Times New Roman" pitchFamily="18" charset="0"/>
              </a:rPr>
              <a:t>Also unto thee, O Lord, [</a:t>
            </a:r>
            <a:r>
              <a:rPr lang="en-US" i="1" dirty="0" err="1" smtClean="0">
                <a:latin typeface="Times New Roman" pitchFamily="18" charset="0"/>
                <a:cs typeface="Times New Roman" pitchFamily="18" charset="0"/>
              </a:rPr>
              <a:t>belongeth</a:t>
            </a:r>
            <a:r>
              <a:rPr lang="en-US" i="1" dirty="0" smtClean="0">
                <a:latin typeface="Times New Roman" pitchFamily="18" charset="0"/>
                <a:cs typeface="Times New Roman" pitchFamily="18" charset="0"/>
              </a:rPr>
              <a:t>] mercy: for thou </a:t>
            </a:r>
            <a:r>
              <a:rPr lang="en-US" i="1" dirty="0" err="1" smtClean="0">
                <a:latin typeface="Times New Roman" pitchFamily="18" charset="0"/>
                <a:cs typeface="Times New Roman" pitchFamily="18" charset="0"/>
              </a:rPr>
              <a:t>renderest</a:t>
            </a:r>
            <a:r>
              <a:rPr lang="en-US" i="1" dirty="0" smtClean="0">
                <a:latin typeface="Times New Roman" pitchFamily="18" charset="0"/>
                <a:cs typeface="Times New Roman" pitchFamily="18" charset="0"/>
              </a:rPr>
              <a:t> to every man according to his work.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457200" y="533400"/>
            <a:ext cx="8229600" cy="4267200"/>
          </a:xfrm>
        </p:spPr>
        <p:txBody>
          <a:bodyPr>
            <a:normAutofit fontScale="92500" lnSpcReduction="10000"/>
          </a:bodyPr>
          <a:lstStyle/>
          <a:p>
            <a:r>
              <a:rPr lang="en-US" sz="3000" i="1" dirty="0" smtClean="0">
                <a:latin typeface="Times New Roman" pitchFamily="18" charset="0"/>
                <a:cs typeface="Times New Roman" pitchFamily="18" charset="0"/>
              </a:rPr>
              <a:t>Rom 10.13   For whosoever shall call upon the name of the Lord shall be saved. </a:t>
            </a:r>
          </a:p>
          <a:p>
            <a:r>
              <a:rPr lang="en-US" sz="3000" i="1" dirty="0" smtClean="0">
                <a:latin typeface="Times New Roman" pitchFamily="18" charset="0"/>
                <a:cs typeface="Times New Roman" pitchFamily="18" charset="0"/>
              </a:rPr>
              <a:t>Rom 10.14   How then shall they call on him in whom they have not believed? and how shall they believe in him of whom they have not heard? and how shall they hear without a preacher? </a:t>
            </a:r>
          </a:p>
          <a:p>
            <a:r>
              <a:rPr lang="en-US" sz="3000" i="1" dirty="0" smtClean="0">
                <a:latin typeface="Times New Roman" pitchFamily="18" charset="0"/>
                <a:cs typeface="Times New Roman" pitchFamily="18" charset="0"/>
              </a:rPr>
              <a:t>Rom 10.15   And how shall they preach, except they be sent? as it is written, How beautiful are the feet of them that preach the gospel of peace, and bring glad tidings of good things!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457200" y="2590801"/>
            <a:ext cx="8229600" cy="1905000"/>
          </a:xfrm>
        </p:spPr>
        <p:txBody>
          <a:bodyPr/>
          <a:lstStyle/>
          <a:p>
            <a:r>
              <a:rPr lang="en-US" i="1" dirty="0" smtClean="0">
                <a:latin typeface="Times New Roman" pitchFamily="18" charset="0"/>
                <a:cs typeface="Times New Roman" pitchFamily="18" charset="0"/>
              </a:rPr>
              <a:t>Isa 40.8   The grass </a:t>
            </a:r>
            <a:r>
              <a:rPr lang="en-US" i="1" dirty="0" err="1" smtClean="0">
                <a:latin typeface="Times New Roman" pitchFamily="18" charset="0"/>
                <a:cs typeface="Times New Roman" pitchFamily="18" charset="0"/>
              </a:rPr>
              <a:t>withereth</a:t>
            </a:r>
            <a:r>
              <a:rPr lang="en-US" i="1" dirty="0" smtClean="0">
                <a:latin typeface="Times New Roman" pitchFamily="18" charset="0"/>
                <a:cs typeface="Times New Roman" pitchFamily="18" charset="0"/>
              </a:rPr>
              <a:t>, the flower </a:t>
            </a:r>
            <a:r>
              <a:rPr lang="en-US" i="1" dirty="0" err="1" smtClean="0">
                <a:latin typeface="Times New Roman" pitchFamily="18" charset="0"/>
                <a:cs typeface="Times New Roman" pitchFamily="18" charset="0"/>
              </a:rPr>
              <a:t>fadeth</a:t>
            </a:r>
            <a:r>
              <a:rPr lang="en-US" i="1" dirty="0" smtClean="0">
                <a:latin typeface="Times New Roman" pitchFamily="18" charset="0"/>
                <a:cs typeface="Times New Roman" pitchFamily="18" charset="0"/>
              </a:rPr>
              <a:t>: but the word of our God shall stand for ever.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257800"/>
            <a:ext cx="7696200" cy="777240"/>
          </a:xfrm>
        </p:spPr>
        <p:txBody>
          <a:bodyPr>
            <a:no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502920" y="685800"/>
            <a:ext cx="8183880" cy="4724400"/>
          </a:xfrm>
        </p:spPr>
        <p:txBody>
          <a:bodyPr>
            <a:normAutofit/>
          </a:bodyPr>
          <a:lstStyle/>
          <a:p>
            <a:r>
              <a:rPr lang="en-US" i="1" dirty="0" smtClean="0">
                <a:latin typeface="Times New Roman" pitchFamily="18" charset="0"/>
                <a:cs typeface="Times New Roman" pitchFamily="18" charset="0"/>
              </a:rPr>
              <a:t>Isa 55.10  For as the rain cometh down, and the snow from heaven, and </a:t>
            </a:r>
            <a:r>
              <a:rPr lang="en-US" i="1" dirty="0" err="1" smtClean="0">
                <a:latin typeface="Times New Roman" pitchFamily="18" charset="0"/>
                <a:cs typeface="Times New Roman" pitchFamily="18" charset="0"/>
              </a:rPr>
              <a:t>returneth</a:t>
            </a:r>
            <a:r>
              <a:rPr lang="en-US" i="1" dirty="0" smtClean="0">
                <a:latin typeface="Times New Roman" pitchFamily="18" charset="0"/>
                <a:cs typeface="Times New Roman" pitchFamily="18" charset="0"/>
              </a:rPr>
              <a:t> not thither, but </a:t>
            </a:r>
            <a:r>
              <a:rPr lang="en-US" i="1" dirty="0" err="1" smtClean="0">
                <a:latin typeface="Times New Roman" pitchFamily="18" charset="0"/>
                <a:cs typeface="Times New Roman" pitchFamily="18" charset="0"/>
              </a:rPr>
              <a:t>watereth</a:t>
            </a:r>
            <a:r>
              <a:rPr lang="en-US" i="1" dirty="0" smtClean="0">
                <a:latin typeface="Times New Roman" pitchFamily="18" charset="0"/>
                <a:cs typeface="Times New Roman" pitchFamily="18" charset="0"/>
              </a:rPr>
              <a:t> the earth, and </a:t>
            </a:r>
            <a:r>
              <a:rPr lang="en-US" i="1" dirty="0" err="1" smtClean="0">
                <a:latin typeface="Times New Roman" pitchFamily="18" charset="0"/>
                <a:cs typeface="Times New Roman" pitchFamily="18" charset="0"/>
              </a:rPr>
              <a:t>maketh</a:t>
            </a:r>
            <a:r>
              <a:rPr lang="en-US" i="1" dirty="0" smtClean="0">
                <a:latin typeface="Times New Roman" pitchFamily="18" charset="0"/>
                <a:cs typeface="Times New Roman" pitchFamily="18" charset="0"/>
              </a:rPr>
              <a:t> it bring forth and bud, that it may give seed to the sower, and bread to the eater: </a:t>
            </a:r>
          </a:p>
          <a:p>
            <a:r>
              <a:rPr lang="en-US" i="1" dirty="0" smtClean="0">
                <a:latin typeface="Times New Roman" pitchFamily="18" charset="0"/>
                <a:cs typeface="Times New Roman" pitchFamily="18" charset="0"/>
              </a:rPr>
              <a:t>Isa 55.11  So shall my word be that </a:t>
            </a:r>
            <a:r>
              <a:rPr lang="en-US" i="1" dirty="0" err="1" smtClean="0">
                <a:latin typeface="Times New Roman" pitchFamily="18" charset="0"/>
                <a:cs typeface="Times New Roman" pitchFamily="18" charset="0"/>
              </a:rPr>
              <a:t>goeth</a:t>
            </a:r>
            <a:r>
              <a:rPr lang="en-US" i="1" dirty="0" smtClean="0">
                <a:latin typeface="Times New Roman" pitchFamily="18" charset="0"/>
                <a:cs typeface="Times New Roman" pitchFamily="18" charset="0"/>
              </a:rPr>
              <a:t> forth out of my mouth: it shall not return unto me void, but it shall accomplish that which I please, and it shall prosper [in the thing] whereto I sent it.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3962400"/>
            <a:ext cx="8229600" cy="2133600"/>
          </a:xfrm>
        </p:spPr>
        <p:txBody>
          <a:bodyPr>
            <a:normAutofit/>
          </a:bodyPr>
          <a:lstStyle/>
          <a:p>
            <a:pPr marL="0" indent="0" algn="r">
              <a:buNone/>
            </a:pPr>
            <a:r>
              <a:rPr lang="en-US" sz="2400" i="1" dirty="0">
                <a:latin typeface="Times New Roman" pitchFamily="18" charset="0"/>
                <a:cs typeface="Times New Roman" pitchFamily="18" charset="0"/>
              </a:rPr>
              <a:t>Mrs. Bettie L. Lowery, B.A., M.R.E., Deaconess</a:t>
            </a:r>
            <a:endParaRPr lang="en-US" sz="2400" dirty="0">
              <a:latin typeface="Times New Roman" pitchFamily="18" charset="0"/>
              <a:cs typeface="Times New Roman" pitchFamily="18" charset="0"/>
            </a:endParaRPr>
          </a:p>
          <a:p>
            <a:pPr marL="0" indent="0" algn="r">
              <a:buNone/>
            </a:pPr>
            <a:r>
              <a:rPr lang="en-US" sz="2400" i="1" dirty="0" smtClean="0">
                <a:latin typeface="Times New Roman" pitchFamily="18" charset="0"/>
                <a:cs typeface="Times New Roman" pitchFamily="18" charset="0"/>
              </a:rPr>
              <a:t>The </a:t>
            </a:r>
            <a:r>
              <a:rPr lang="en-US" sz="2400" i="1" dirty="0">
                <a:latin typeface="Times New Roman" pitchFamily="18" charset="0"/>
                <a:cs typeface="Times New Roman" pitchFamily="18" charset="0"/>
              </a:rPr>
              <a:t>Rev. Mrs. </a:t>
            </a:r>
            <a:r>
              <a:rPr lang="en-US" sz="2400" i="1" dirty="0" smtClean="0">
                <a:latin typeface="Times New Roman" pitchFamily="18" charset="0"/>
                <a:cs typeface="Times New Roman" pitchFamily="18" charset="0"/>
              </a:rPr>
              <a:t>Dr. </a:t>
            </a:r>
            <a:r>
              <a:rPr lang="en-US" sz="2400" i="1" smtClean="0">
                <a:latin typeface="Times New Roman" pitchFamily="18" charset="0"/>
                <a:cs typeface="Times New Roman" pitchFamily="18" charset="0"/>
              </a:rPr>
              <a:t>Carolyn Cole</a:t>
            </a:r>
            <a:r>
              <a:rPr lang="en-US" sz="2400" i="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endParaRPr lang="en-US" sz="2800" dirty="0"/>
          </a:p>
          <a:p>
            <a:pPr marL="0" indent="0" algn="ctr">
              <a:buNone/>
            </a:pPr>
            <a:r>
              <a:rPr lang="en-US" sz="3600" dirty="0">
                <a:latin typeface="Old English Text MT" pitchFamily="66" charset="0"/>
              </a:rPr>
              <a:t>The World is our Parish!</a:t>
            </a:r>
            <a:r>
              <a:rPr lang="en-US" sz="2800" b="1" i="1" dirty="0"/>
              <a:t> (John Wesley)</a:t>
            </a:r>
            <a:endParaRPr lang="en-US" sz="2800" b="1" i="1" dirty="0" smtClean="0">
              <a:latin typeface="Times New Roman" pitchFamily="18" charset="0"/>
              <a:cs typeface="Times New Roman" pitchFamily="18" charset="0"/>
            </a:endParaRPr>
          </a:p>
        </p:txBody>
      </p:sp>
      <p:sp>
        <p:nvSpPr>
          <p:cNvPr id="2050" name="Rectangle 2"/>
          <p:cNvSpPr>
            <a:spLocks noGrp="1" noChangeArrowheads="1"/>
          </p:cNvSpPr>
          <p:nvPr>
            <p:ph type="title"/>
          </p:nvPr>
        </p:nvSpPr>
        <p:spPr>
          <a:xfrm>
            <a:off x="457200" y="1066800"/>
            <a:ext cx="8153400" cy="2667000"/>
          </a:xfrm>
        </p:spPr>
        <p:txBody>
          <a:bodyPr/>
          <a:lstStyle/>
          <a:p>
            <a:pPr eaLnBrk="1" hangingPunct="1"/>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 name="WordArt 3"/>
          <p:cNvSpPr>
            <a:spLocks noChangeArrowheads="1" noChangeShapeType="1" noTextEdit="1"/>
          </p:cNvSpPr>
          <p:nvPr/>
        </p:nvSpPr>
        <p:spPr bwMode="auto">
          <a:xfrm>
            <a:off x="1001486" y="609600"/>
            <a:ext cx="6629400" cy="2743200"/>
          </a:xfrm>
          <a:prstGeom prst="rect">
            <a:avLst/>
          </a:prstGeom>
        </p:spPr>
        <p:txBody>
          <a:bodyPr wrap="none" fromWordArt="1">
            <a:prstTxWarp prst="textSlantUp">
              <a:avLst>
                <a:gd name="adj" fmla="val 32056"/>
              </a:avLst>
            </a:prstTxWarp>
          </a:bodyPr>
          <a:lstStyle/>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Mighty in the Word</a:t>
            </a:r>
          </a:p>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of the Lord Jesus Christ</a:t>
            </a:r>
            <a:endParaRPr lang="en-US" sz="3600" b="1" kern="10" spc="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endParaRPr>
          </a:p>
        </p:txBody>
      </p:sp>
    </p:spTree>
    <p:extLst>
      <p:ext uri="{BB962C8B-B14F-4D97-AF65-F5344CB8AC3E}">
        <p14:creationId xmlns:p14="http://schemas.microsoft.com/office/powerpoint/2010/main" val="2756436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sz="4800" i="1" dirty="0">
                <a:solidFill>
                  <a:schemeClr val="accent2"/>
                </a:solidFill>
                <a:latin typeface="Times New Roman" pitchFamily="18" charset="0"/>
              </a:rPr>
              <a:t>Standing on the Word of God</a:t>
            </a:r>
          </a:p>
        </p:txBody>
      </p:sp>
      <p:sp>
        <p:nvSpPr>
          <p:cNvPr id="191491" name="Rectangle 3"/>
          <p:cNvSpPr>
            <a:spLocks noGrp="1" noChangeArrowheads="1"/>
          </p:cNvSpPr>
          <p:nvPr>
            <p:ph idx="1"/>
          </p:nvPr>
        </p:nvSpPr>
        <p:spPr>
          <a:xfrm>
            <a:off x="502920" y="990600"/>
            <a:ext cx="8183880" cy="4343400"/>
          </a:xfrm>
        </p:spPr>
        <p:txBody>
          <a:bodyPr>
            <a:normAutofit/>
          </a:bodyPr>
          <a:lstStyle/>
          <a:p>
            <a:pPr>
              <a:lnSpc>
                <a:spcPct val="90000"/>
              </a:lnSpc>
            </a:pPr>
            <a:r>
              <a:rPr lang="en-US" sz="3600" i="1" dirty="0">
                <a:latin typeface="Times New Roman" pitchFamily="18" charset="0"/>
              </a:rPr>
              <a:t>Remember when Satan tempted Jesus in the wilderness after His baptism?</a:t>
            </a:r>
          </a:p>
          <a:p>
            <a:pPr>
              <a:lnSpc>
                <a:spcPct val="90000"/>
              </a:lnSpc>
            </a:pPr>
            <a:r>
              <a:rPr lang="en-US" sz="3600" i="1" dirty="0">
                <a:latin typeface="Times New Roman" pitchFamily="18" charset="0"/>
              </a:rPr>
              <a:t>Remember that Jesus quoted Scripture to Satan.</a:t>
            </a:r>
          </a:p>
          <a:p>
            <a:pPr>
              <a:lnSpc>
                <a:spcPct val="90000"/>
              </a:lnSpc>
            </a:pPr>
            <a:r>
              <a:rPr lang="en-US" sz="3600" i="1" dirty="0">
                <a:latin typeface="Times New Roman" pitchFamily="18" charset="0"/>
              </a:rPr>
              <a:t>Memorize Scripture and quote it</a:t>
            </a:r>
          </a:p>
          <a:p>
            <a:pPr lvl="1">
              <a:lnSpc>
                <a:spcPct val="90000"/>
              </a:lnSpc>
            </a:pPr>
            <a:r>
              <a:rPr lang="en-US" sz="3200" i="1" dirty="0">
                <a:latin typeface="Times New Roman" pitchFamily="18" charset="0"/>
              </a:rPr>
              <a:t>So you can be strengthened as you recall the mighty healings of Jesus and His followers</a:t>
            </a:r>
          </a:p>
          <a:p>
            <a:pPr lvl="1">
              <a:lnSpc>
                <a:spcPct val="90000"/>
              </a:lnSpc>
            </a:pPr>
            <a:r>
              <a:rPr lang="en-US" sz="3200" i="1" dirty="0">
                <a:latin typeface="Times New Roman" pitchFamily="18" charset="0"/>
              </a:rPr>
              <a:t>So the enemy will flee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18115" name="Rectangle 3"/>
          <p:cNvSpPr>
            <a:spLocks noGrp="1" noChangeArrowheads="1"/>
          </p:cNvSpPr>
          <p:nvPr>
            <p:ph idx="1"/>
          </p:nvPr>
        </p:nvSpPr>
        <p:spPr>
          <a:xfrm>
            <a:off x="457200" y="2209801"/>
            <a:ext cx="8229600" cy="2362200"/>
          </a:xfrm>
        </p:spPr>
        <p:txBody>
          <a:bodyPr/>
          <a:lstStyle/>
          <a:p>
            <a:r>
              <a:rPr lang="en-US" i="1" dirty="0" err="1">
                <a:latin typeface="Times New Roman" pitchFamily="18" charset="0"/>
              </a:rPr>
              <a:t>Num</a:t>
            </a:r>
            <a:r>
              <a:rPr lang="en-US" i="1" dirty="0">
                <a:latin typeface="Times New Roman" pitchFamily="18" charset="0"/>
              </a:rPr>
              <a:t> 23:19  God [is] not a man, that he should lie; neither the son of man, that he should repent: hath he said, and shall he not do [it]? or hath he spoken, and shall he not make it good?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502920" y="5334000"/>
            <a:ext cx="8183880" cy="990600"/>
          </a:xfrm>
        </p:spPr>
        <p:txBody>
          <a:bodyPr/>
          <a:lstStyle/>
          <a:p>
            <a:r>
              <a:rPr lang="en-US" sz="4800" i="1" dirty="0">
                <a:solidFill>
                  <a:schemeClr val="accent2"/>
                </a:solidFill>
                <a:latin typeface="Times New Roman" pitchFamily="18" charset="0"/>
              </a:rPr>
              <a:t>Standing on the Word of God</a:t>
            </a:r>
          </a:p>
        </p:txBody>
      </p:sp>
      <p:sp>
        <p:nvSpPr>
          <p:cNvPr id="202755" name="Rectangle 3"/>
          <p:cNvSpPr>
            <a:spLocks noGrp="1" noChangeArrowheads="1"/>
          </p:cNvSpPr>
          <p:nvPr>
            <p:ph idx="1"/>
          </p:nvPr>
        </p:nvSpPr>
        <p:spPr>
          <a:xfrm>
            <a:off x="502920" y="1143000"/>
            <a:ext cx="8183880" cy="4267200"/>
          </a:xfrm>
        </p:spPr>
        <p:txBody>
          <a:bodyPr>
            <a:normAutofit/>
          </a:bodyPr>
          <a:lstStyle/>
          <a:p>
            <a:r>
              <a:rPr lang="en-US" sz="2800" i="1" dirty="0" err="1">
                <a:latin typeface="Times New Roman" pitchFamily="18" charset="0"/>
              </a:rPr>
              <a:t>Psa</a:t>
            </a:r>
            <a:r>
              <a:rPr lang="en-US" sz="2800" i="1" dirty="0">
                <a:latin typeface="Times New Roman" pitchFamily="18" charset="0"/>
              </a:rPr>
              <a:t> 107:19  Then they cry unto the LORD in their trouble, [and] he </a:t>
            </a:r>
            <a:r>
              <a:rPr lang="en-US" sz="2800" i="1" dirty="0" err="1">
                <a:latin typeface="Times New Roman" pitchFamily="18" charset="0"/>
              </a:rPr>
              <a:t>saveth</a:t>
            </a:r>
            <a:r>
              <a:rPr lang="en-US" sz="2800" i="1" dirty="0">
                <a:latin typeface="Times New Roman" pitchFamily="18" charset="0"/>
              </a:rPr>
              <a:t> them out of their distresses. </a:t>
            </a:r>
          </a:p>
          <a:p>
            <a:r>
              <a:rPr lang="en-US" sz="2800" i="1" dirty="0" err="1">
                <a:latin typeface="Times New Roman" pitchFamily="18" charset="0"/>
              </a:rPr>
              <a:t>Psa</a:t>
            </a:r>
            <a:r>
              <a:rPr lang="en-US" sz="2800" i="1" dirty="0">
                <a:latin typeface="Times New Roman" pitchFamily="18" charset="0"/>
              </a:rPr>
              <a:t> 107:20  He sent his word, and healed them, and delivered [them] from their destructions. </a:t>
            </a:r>
          </a:p>
          <a:p>
            <a:r>
              <a:rPr lang="en-US" sz="2800" i="1" dirty="0" err="1">
                <a:latin typeface="Times New Roman" pitchFamily="18" charset="0"/>
              </a:rPr>
              <a:t>Psa</a:t>
            </a:r>
            <a:r>
              <a:rPr lang="en-US" sz="2800" i="1" dirty="0">
                <a:latin typeface="Times New Roman" pitchFamily="18" charset="0"/>
              </a:rPr>
              <a:t> 107:21  Oh that [men] would praise the LORD [for] his goodness, and [for] his wonderful works to the children of men! </a:t>
            </a:r>
          </a:p>
          <a:p>
            <a:r>
              <a:rPr lang="en-US" sz="2800" i="1" dirty="0" err="1">
                <a:latin typeface="Times New Roman" pitchFamily="18" charset="0"/>
              </a:rPr>
              <a:t>Psa</a:t>
            </a:r>
            <a:r>
              <a:rPr lang="en-US" sz="2800" i="1" dirty="0">
                <a:latin typeface="Times New Roman" pitchFamily="18" charset="0"/>
              </a:rPr>
              <a:t> 107:22  And let them sacrifice the sacrifices of thanksgiving, and declare his works with rejoicing.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01731" name="Rectangle 3"/>
          <p:cNvSpPr>
            <a:spLocks noGrp="1" noChangeArrowheads="1"/>
          </p:cNvSpPr>
          <p:nvPr>
            <p:ph idx="1"/>
          </p:nvPr>
        </p:nvSpPr>
        <p:spPr>
          <a:xfrm>
            <a:off x="457200" y="1295401"/>
            <a:ext cx="8229600" cy="3581400"/>
          </a:xfrm>
        </p:spPr>
        <p:txBody>
          <a:bodyPr/>
          <a:lstStyle/>
          <a:p>
            <a:pPr>
              <a:lnSpc>
                <a:spcPct val="90000"/>
              </a:lnSpc>
            </a:pPr>
            <a:r>
              <a:rPr lang="en-US" i="1" dirty="0">
                <a:latin typeface="Times New Roman" pitchFamily="18" charset="0"/>
              </a:rPr>
              <a:t>Pro 4:20  My son, attend to my words; incline </a:t>
            </a:r>
            <a:r>
              <a:rPr lang="en-US" i="1" dirty="0" err="1">
                <a:latin typeface="Times New Roman" pitchFamily="18" charset="0"/>
              </a:rPr>
              <a:t>thine</a:t>
            </a:r>
            <a:r>
              <a:rPr lang="en-US" i="1" dirty="0">
                <a:latin typeface="Times New Roman" pitchFamily="18" charset="0"/>
              </a:rPr>
              <a:t> ear unto my sayings. </a:t>
            </a:r>
          </a:p>
          <a:p>
            <a:pPr>
              <a:lnSpc>
                <a:spcPct val="90000"/>
              </a:lnSpc>
            </a:pPr>
            <a:r>
              <a:rPr lang="en-US" i="1" dirty="0">
                <a:latin typeface="Times New Roman" pitchFamily="18" charset="0"/>
              </a:rPr>
              <a:t>Pro 4:21  Let them not depart from </a:t>
            </a:r>
            <a:r>
              <a:rPr lang="en-US" i="1" dirty="0" err="1">
                <a:latin typeface="Times New Roman" pitchFamily="18" charset="0"/>
              </a:rPr>
              <a:t>thine</a:t>
            </a:r>
            <a:r>
              <a:rPr lang="en-US" i="1" dirty="0">
                <a:latin typeface="Times New Roman" pitchFamily="18" charset="0"/>
              </a:rPr>
              <a:t> eyes; keep them in the midst of </a:t>
            </a:r>
            <a:r>
              <a:rPr lang="en-US" i="1" dirty="0" err="1">
                <a:latin typeface="Times New Roman" pitchFamily="18" charset="0"/>
              </a:rPr>
              <a:t>thine</a:t>
            </a:r>
            <a:r>
              <a:rPr lang="en-US" i="1" dirty="0">
                <a:latin typeface="Times New Roman" pitchFamily="18" charset="0"/>
              </a:rPr>
              <a:t> heart. </a:t>
            </a:r>
          </a:p>
          <a:p>
            <a:pPr>
              <a:lnSpc>
                <a:spcPct val="90000"/>
              </a:lnSpc>
            </a:pPr>
            <a:r>
              <a:rPr lang="en-US" i="1" dirty="0">
                <a:latin typeface="Times New Roman" pitchFamily="18" charset="0"/>
              </a:rPr>
              <a:t>Pro 4:22  For they [are] life unto those that find them, and health to all their flesh.</a:t>
            </a:r>
          </a:p>
          <a:p>
            <a:pPr>
              <a:lnSpc>
                <a:spcPct val="90000"/>
              </a:lnSpc>
            </a:pPr>
            <a:r>
              <a:rPr lang="en-US" i="1" dirty="0">
                <a:latin typeface="Times New Roman" pitchFamily="18" charset="0"/>
              </a:rPr>
              <a:t>Pro 4:23  Keep thy heart with all diligence; for out of it [are] the issues of life.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17091" name="Rectangle 3"/>
          <p:cNvSpPr>
            <a:spLocks noGrp="1" noChangeArrowheads="1"/>
          </p:cNvSpPr>
          <p:nvPr>
            <p:ph idx="1"/>
          </p:nvPr>
        </p:nvSpPr>
        <p:spPr>
          <a:xfrm>
            <a:off x="457200" y="2362201"/>
            <a:ext cx="8229600" cy="1752600"/>
          </a:xfrm>
        </p:spPr>
        <p:txBody>
          <a:bodyPr/>
          <a:lstStyle/>
          <a:p>
            <a:r>
              <a:rPr lang="en-US" i="1" dirty="0">
                <a:latin typeface="Times New Roman" pitchFamily="18" charset="0"/>
              </a:rPr>
              <a:t>Pro 18:14  The spirit of a man will sustain his infirmity; but a wounded spirit who can bear?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16067" name="Rectangle 3"/>
          <p:cNvSpPr>
            <a:spLocks noGrp="1" noChangeArrowheads="1"/>
          </p:cNvSpPr>
          <p:nvPr>
            <p:ph idx="1"/>
          </p:nvPr>
        </p:nvSpPr>
        <p:spPr>
          <a:xfrm>
            <a:off x="457200" y="2286001"/>
            <a:ext cx="8229600" cy="2667000"/>
          </a:xfrm>
        </p:spPr>
        <p:txBody>
          <a:bodyPr/>
          <a:lstStyle/>
          <a:p>
            <a:r>
              <a:rPr lang="en-US" i="1" dirty="0">
                <a:latin typeface="Times New Roman" pitchFamily="18" charset="0"/>
              </a:rPr>
              <a:t>Isa 26:3  Thou wilt keep [him] in perfect peace, [whose] mind [is] stayed [on thee]: because he </a:t>
            </a:r>
            <a:r>
              <a:rPr lang="en-US" i="1" dirty="0" err="1">
                <a:latin typeface="Times New Roman" pitchFamily="18" charset="0"/>
              </a:rPr>
              <a:t>trusteth</a:t>
            </a:r>
            <a:r>
              <a:rPr lang="en-US" i="1" dirty="0">
                <a:latin typeface="Times New Roman" pitchFamily="18" charset="0"/>
              </a:rPr>
              <a:t> in thee. </a:t>
            </a:r>
          </a:p>
          <a:p>
            <a:r>
              <a:rPr lang="en-US" i="1" dirty="0">
                <a:latin typeface="Times New Roman" pitchFamily="18" charset="0"/>
              </a:rPr>
              <a:t>Isa 26:4  Trust ye in the LORD for ever: for in the LORD JEHOVAH [is] everlasting strength: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06851" name="Rectangle 3"/>
          <p:cNvSpPr>
            <a:spLocks noGrp="1" noChangeArrowheads="1"/>
          </p:cNvSpPr>
          <p:nvPr>
            <p:ph idx="1"/>
          </p:nvPr>
        </p:nvSpPr>
        <p:spPr>
          <a:xfrm>
            <a:off x="457200" y="2667001"/>
            <a:ext cx="8229600" cy="1981200"/>
          </a:xfrm>
        </p:spPr>
        <p:txBody>
          <a:bodyPr/>
          <a:lstStyle/>
          <a:p>
            <a:r>
              <a:rPr lang="en-US" i="1" dirty="0">
                <a:latin typeface="Times New Roman" pitchFamily="18" charset="0"/>
              </a:rPr>
              <a:t>Joe 3:10  Beat your plowshares into swords, and your </a:t>
            </a:r>
            <a:r>
              <a:rPr lang="en-US" i="1" dirty="0" err="1">
                <a:latin typeface="Times New Roman" pitchFamily="18" charset="0"/>
              </a:rPr>
              <a:t>pruninghooks</a:t>
            </a:r>
            <a:r>
              <a:rPr lang="en-US" i="1" dirty="0">
                <a:latin typeface="Times New Roman" pitchFamily="18" charset="0"/>
              </a:rPr>
              <a:t> into spears: let the weak say, I [am] strong.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192515" name="Rectangle 3"/>
          <p:cNvSpPr>
            <a:spLocks noGrp="1" noChangeArrowheads="1"/>
          </p:cNvSpPr>
          <p:nvPr>
            <p:ph idx="1"/>
          </p:nvPr>
        </p:nvSpPr>
        <p:spPr>
          <a:xfrm>
            <a:off x="457200" y="1371601"/>
            <a:ext cx="8229600" cy="3581400"/>
          </a:xfrm>
        </p:spPr>
        <p:txBody>
          <a:bodyPr/>
          <a:lstStyle/>
          <a:p>
            <a:r>
              <a:rPr lang="en-US" i="1" dirty="0">
                <a:latin typeface="Times New Roman" pitchFamily="18" charset="0"/>
              </a:rPr>
              <a:t>Mat 8:16  When the even was come, they brought unto him many that were possessed with devils: and he cast out the spirits with [his] word, and healed all that were sick: </a:t>
            </a:r>
          </a:p>
          <a:p>
            <a:r>
              <a:rPr lang="en-US" i="1" dirty="0">
                <a:latin typeface="Times New Roman" pitchFamily="18" charset="0"/>
              </a:rPr>
              <a:t>Mat 8:17  That it might be fulfilled which was spoken by </a:t>
            </a:r>
            <a:r>
              <a:rPr lang="en-US" i="1" dirty="0" err="1">
                <a:latin typeface="Times New Roman" pitchFamily="18" charset="0"/>
              </a:rPr>
              <a:t>Esaias</a:t>
            </a:r>
            <a:r>
              <a:rPr lang="en-US" i="1" dirty="0">
                <a:latin typeface="Times New Roman" pitchFamily="18" charset="0"/>
              </a:rPr>
              <a:t> the prophet, saying, Himself took our infirmities, and bare [our] sicknesses.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197635" name="Rectangle 3"/>
          <p:cNvSpPr>
            <a:spLocks noGrp="1" noChangeArrowheads="1"/>
          </p:cNvSpPr>
          <p:nvPr>
            <p:ph idx="1"/>
          </p:nvPr>
        </p:nvSpPr>
        <p:spPr>
          <a:xfrm>
            <a:off x="502920" y="762000"/>
            <a:ext cx="8183880" cy="4572000"/>
          </a:xfrm>
        </p:spPr>
        <p:txBody>
          <a:bodyPr>
            <a:normAutofit/>
          </a:bodyPr>
          <a:lstStyle/>
          <a:p>
            <a:pPr>
              <a:lnSpc>
                <a:spcPct val="80000"/>
              </a:lnSpc>
            </a:pPr>
            <a:r>
              <a:rPr lang="en-US" sz="2800" i="1" dirty="0">
                <a:latin typeface="Times New Roman" pitchFamily="18" charset="0"/>
              </a:rPr>
              <a:t>Mat 9:27  And when Jesus departed thence, two blind men followed him, crying, and saying, [Thou] Son of David, have mercy on us. </a:t>
            </a:r>
          </a:p>
          <a:p>
            <a:pPr>
              <a:lnSpc>
                <a:spcPct val="80000"/>
              </a:lnSpc>
            </a:pPr>
            <a:r>
              <a:rPr lang="en-US" sz="2800" i="1" dirty="0">
                <a:latin typeface="Times New Roman" pitchFamily="18" charset="0"/>
              </a:rPr>
              <a:t>Mat 9:28  And when he was come into the house, the blind men came to him: and Jesus </a:t>
            </a:r>
            <a:r>
              <a:rPr lang="en-US" sz="2800" i="1" dirty="0" err="1">
                <a:latin typeface="Times New Roman" pitchFamily="18" charset="0"/>
              </a:rPr>
              <a:t>saith</a:t>
            </a:r>
            <a:r>
              <a:rPr lang="en-US" sz="2800" i="1" dirty="0">
                <a:latin typeface="Times New Roman" pitchFamily="18" charset="0"/>
              </a:rPr>
              <a:t> unto them, Believe ye that I am able to do this? They said unto him, Yea, Lord. </a:t>
            </a:r>
          </a:p>
          <a:p>
            <a:pPr>
              <a:lnSpc>
                <a:spcPct val="80000"/>
              </a:lnSpc>
            </a:pPr>
            <a:r>
              <a:rPr lang="en-US" sz="2800" i="1" dirty="0">
                <a:latin typeface="Times New Roman" pitchFamily="18" charset="0"/>
              </a:rPr>
              <a:t>Mat 9:29  Then touched he their eyes, saying, According to your faith be it unto you. </a:t>
            </a:r>
          </a:p>
          <a:p>
            <a:pPr>
              <a:lnSpc>
                <a:spcPct val="80000"/>
              </a:lnSpc>
            </a:pPr>
            <a:r>
              <a:rPr lang="en-US" sz="2800" i="1" dirty="0">
                <a:latin typeface="Times New Roman" pitchFamily="18" charset="0"/>
              </a:rPr>
              <a:t>Mat 9:30  And their eyes were opened; and Jesus </a:t>
            </a:r>
            <a:r>
              <a:rPr lang="en-US" sz="2800" i="1" dirty="0" err="1">
                <a:latin typeface="Times New Roman" pitchFamily="18" charset="0"/>
              </a:rPr>
              <a:t>straitly</a:t>
            </a:r>
            <a:r>
              <a:rPr lang="en-US" sz="2800" i="1" dirty="0">
                <a:latin typeface="Times New Roman" pitchFamily="18" charset="0"/>
              </a:rPr>
              <a:t> charged them, saying, See [that] no man know [it].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11971" name="Rectangle 3"/>
          <p:cNvSpPr>
            <a:spLocks noGrp="1" noChangeArrowheads="1"/>
          </p:cNvSpPr>
          <p:nvPr>
            <p:ph idx="1"/>
          </p:nvPr>
        </p:nvSpPr>
        <p:spPr>
          <a:xfrm>
            <a:off x="502920" y="914400"/>
            <a:ext cx="8183880" cy="4267200"/>
          </a:xfrm>
        </p:spPr>
        <p:txBody>
          <a:bodyPr/>
          <a:lstStyle/>
          <a:p>
            <a:pPr>
              <a:lnSpc>
                <a:spcPct val="90000"/>
              </a:lnSpc>
            </a:pPr>
            <a:r>
              <a:rPr lang="en-US" sz="2800" i="1" dirty="0">
                <a:latin typeface="Times New Roman" pitchFamily="18" charset="0"/>
              </a:rPr>
              <a:t>Mat 18:18  Verily I say unto you, Whatsoever ye shall bind on earth shall be bound in heaven: and whatsoever ye shall loose on earth shall be loosed in heaven. </a:t>
            </a:r>
          </a:p>
          <a:p>
            <a:pPr>
              <a:lnSpc>
                <a:spcPct val="90000"/>
              </a:lnSpc>
            </a:pPr>
            <a:r>
              <a:rPr lang="en-US" sz="2800" i="1" dirty="0">
                <a:latin typeface="Times New Roman" pitchFamily="18" charset="0"/>
              </a:rPr>
              <a:t>Mat 18:19  Again I say unto you, That if two of you shall agree on earth as touching any thing that they shall ask, it shall be done for them of my Father which is in heaven. </a:t>
            </a:r>
          </a:p>
          <a:p>
            <a:pPr>
              <a:lnSpc>
                <a:spcPct val="90000"/>
              </a:lnSpc>
            </a:pPr>
            <a:r>
              <a:rPr lang="en-US" sz="2800" i="1" dirty="0">
                <a:latin typeface="Times New Roman" pitchFamily="18" charset="0"/>
              </a:rPr>
              <a:t>Mat 18:20  For where two or three are gathered together in my name, there am I in the midst of them.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4495800"/>
            <a:ext cx="8229600" cy="1828800"/>
          </a:xfrm>
        </p:spPr>
        <p:txBody>
          <a:bodyPr>
            <a:noAutofit/>
          </a:bodyPr>
          <a:lstStyle/>
          <a:p>
            <a:pPr marL="0" indent="0">
              <a:buNone/>
            </a:pPr>
            <a:r>
              <a:rPr lang="en-US" sz="2000" b="1" i="1" dirty="0">
                <a:latin typeface="Times New Roman" pitchFamily="18" charset="0"/>
                <a:cs typeface="Times New Roman" pitchFamily="18" charset="0"/>
              </a:rPr>
              <a:t>Are you called by Jesus Christ? </a:t>
            </a:r>
            <a:endParaRPr lang="en-US" sz="2000" dirty="0">
              <a:latin typeface="Times New Roman" pitchFamily="18" charset="0"/>
              <a:cs typeface="Times New Roman" pitchFamily="18" charset="0"/>
            </a:endParaRPr>
          </a:p>
          <a:p>
            <a:pPr marL="0" indent="0">
              <a:buNone/>
            </a:pPr>
            <a:r>
              <a:rPr lang="en-US" sz="2000" b="1" i="1" dirty="0" smtClean="0">
                <a:latin typeface="Times New Roman" pitchFamily="18" charset="0"/>
                <a:cs typeface="Times New Roman" pitchFamily="18" charset="0"/>
              </a:rPr>
              <a:t>        the </a:t>
            </a:r>
            <a:r>
              <a:rPr lang="en-US" sz="2000" b="1" i="1" dirty="0">
                <a:latin typeface="Times New Roman" pitchFamily="18" charset="0"/>
                <a:cs typeface="Times New Roman" pitchFamily="18" charset="0"/>
              </a:rPr>
              <a:t>only Begotten Son of God, the Father, </a:t>
            </a:r>
            <a:endParaRPr lang="en-US" sz="2000" b="1" i="1" dirty="0" smtClean="0">
              <a:latin typeface="Times New Roman" pitchFamily="18" charset="0"/>
              <a:cs typeface="Times New Roman" pitchFamily="18" charset="0"/>
            </a:endParaRPr>
          </a:p>
          <a:p>
            <a:pPr marL="0" indent="0">
              <a:buNone/>
            </a:pPr>
            <a:r>
              <a:rPr lang="en-US" sz="2000" b="1" i="1" dirty="0">
                <a:latin typeface="Times New Roman" pitchFamily="18" charset="0"/>
                <a:cs typeface="Times New Roman" pitchFamily="18" charset="0"/>
              </a:rPr>
              <a:t>	</a:t>
            </a:r>
            <a:r>
              <a:rPr lang="en-US" sz="2000" b="1" i="1" dirty="0" smtClean="0">
                <a:latin typeface="Times New Roman" pitchFamily="18" charset="0"/>
                <a:cs typeface="Times New Roman" pitchFamily="18" charset="0"/>
              </a:rPr>
              <a:t>	the </a:t>
            </a:r>
            <a:r>
              <a:rPr lang="en-US" sz="2000" b="1" i="1" dirty="0">
                <a:latin typeface="Times New Roman" pitchFamily="18" charset="0"/>
                <a:cs typeface="Times New Roman" pitchFamily="18" charset="0"/>
              </a:rPr>
              <a:t>God of </a:t>
            </a:r>
            <a:r>
              <a:rPr lang="en-US" sz="2000" b="1" i="1" dirty="0" smtClean="0">
                <a:latin typeface="Times New Roman" pitchFamily="18" charset="0"/>
                <a:cs typeface="Times New Roman" pitchFamily="18" charset="0"/>
              </a:rPr>
              <a:t>Abraham,</a:t>
            </a:r>
            <a:r>
              <a:rPr lang="en-US" sz="2000" dirty="0" smtClean="0">
                <a:latin typeface="Times New Roman" pitchFamily="18" charset="0"/>
                <a:cs typeface="Times New Roman" pitchFamily="18" charset="0"/>
              </a:rPr>
              <a:t> </a:t>
            </a:r>
            <a:r>
              <a:rPr lang="en-US" sz="2000" b="1" i="1" dirty="0" smtClean="0">
                <a:latin typeface="Times New Roman" pitchFamily="18" charset="0"/>
                <a:cs typeface="Times New Roman" pitchFamily="18" charset="0"/>
              </a:rPr>
              <a:t>Isaac</a:t>
            </a:r>
            <a:r>
              <a:rPr lang="en-US" sz="2000" b="1" i="1" dirty="0">
                <a:latin typeface="Times New Roman" pitchFamily="18" charset="0"/>
                <a:cs typeface="Times New Roman" pitchFamily="18" charset="0"/>
              </a:rPr>
              <a:t>, and Jacob, </a:t>
            </a:r>
            <a:endParaRPr lang="en-US" sz="2000" b="1" i="1" dirty="0" smtClean="0">
              <a:latin typeface="Times New Roman" pitchFamily="18" charset="0"/>
              <a:cs typeface="Times New Roman" pitchFamily="18" charset="0"/>
            </a:endParaRPr>
          </a:p>
          <a:p>
            <a:pPr marL="0" indent="0" algn="ctr">
              <a:buNone/>
            </a:pPr>
            <a:r>
              <a:rPr lang="en-US" sz="2000" b="1" i="1" dirty="0" smtClean="0">
                <a:latin typeface="Times New Roman" pitchFamily="18" charset="0"/>
                <a:cs typeface="Times New Roman" pitchFamily="18" charset="0"/>
              </a:rPr>
              <a:t>the </a:t>
            </a:r>
            <a:r>
              <a:rPr lang="en-US" sz="2000" b="1" i="1" dirty="0">
                <a:latin typeface="Times New Roman" pitchFamily="18" charset="0"/>
                <a:cs typeface="Times New Roman" pitchFamily="18" charset="0"/>
              </a:rPr>
              <a:t>living God, the only living God, the God of Israel?</a:t>
            </a:r>
            <a:endParaRPr lang="en-US" sz="2000" dirty="0">
              <a:latin typeface="Times New Roman" pitchFamily="18" charset="0"/>
              <a:cs typeface="Times New Roman" pitchFamily="18" charset="0"/>
            </a:endParaRP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 name="WordArt 3"/>
          <p:cNvSpPr>
            <a:spLocks noChangeArrowheads="1" noChangeShapeType="1" noTextEdit="1"/>
          </p:cNvSpPr>
          <p:nvPr/>
        </p:nvSpPr>
        <p:spPr bwMode="auto">
          <a:xfrm>
            <a:off x="990600" y="914400"/>
            <a:ext cx="6629400" cy="2819400"/>
          </a:xfrm>
          <a:prstGeom prst="rect">
            <a:avLst/>
          </a:prstGeom>
        </p:spPr>
        <p:txBody>
          <a:bodyPr wrap="none" fromWordArt="1">
            <a:prstTxWarp prst="textSlantUp">
              <a:avLst>
                <a:gd name="adj" fmla="val 32056"/>
              </a:avLst>
            </a:prstTxWarp>
          </a:bodyPr>
          <a:lstStyle/>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Mighty in the Word</a:t>
            </a:r>
          </a:p>
          <a:p>
            <a:pPr algn="ctr" rtl="0">
              <a:buNone/>
            </a:pPr>
            <a:r>
              <a:rPr lang="en-US" sz="3600" b="1" kern="10" spc="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of the Lord Jesus Christ</a:t>
            </a:r>
            <a:endParaRPr lang="en-US" sz="3600" b="1" kern="10" spc="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endParaRPr>
          </a:p>
        </p:txBody>
      </p:sp>
    </p:spTree>
    <p:extLst>
      <p:ext uri="{BB962C8B-B14F-4D97-AF65-F5344CB8AC3E}">
        <p14:creationId xmlns:p14="http://schemas.microsoft.com/office/powerpoint/2010/main" val="3338541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00707" name="Rectangle 3"/>
          <p:cNvSpPr>
            <a:spLocks noGrp="1" noChangeArrowheads="1"/>
          </p:cNvSpPr>
          <p:nvPr>
            <p:ph idx="1"/>
          </p:nvPr>
        </p:nvSpPr>
        <p:spPr/>
        <p:txBody>
          <a:bodyPr/>
          <a:lstStyle/>
          <a:p>
            <a:pPr>
              <a:lnSpc>
                <a:spcPct val="90000"/>
              </a:lnSpc>
            </a:pPr>
            <a:r>
              <a:rPr lang="en-US" sz="2800" i="1" dirty="0">
                <a:latin typeface="Times New Roman" pitchFamily="18" charset="0"/>
              </a:rPr>
              <a:t>Mar 4:18  And these are they which are sown among thorns; such as hear the word, </a:t>
            </a:r>
          </a:p>
          <a:p>
            <a:pPr>
              <a:lnSpc>
                <a:spcPct val="90000"/>
              </a:lnSpc>
            </a:pPr>
            <a:r>
              <a:rPr lang="en-US" sz="2800" i="1" dirty="0">
                <a:latin typeface="Times New Roman" pitchFamily="18" charset="0"/>
              </a:rPr>
              <a:t>Mar 4:19  And the cares of this world, and the deceitfulness of riches, and the lusts of other things entering in, choke the word, and it </a:t>
            </a:r>
            <a:r>
              <a:rPr lang="en-US" sz="2800" i="1" dirty="0" err="1">
                <a:latin typeface="Times New Roman" pitchFamily="18" charset="0"/>
              </a:rPr>
              <a:t>becometh</a:t>
            </a:r>
            <a:r>
              <a:rPr lang="en-US" sz="2800" i="1" dirty="0">
                <a:latin typeface="Times New Roman" pitchFamily="18" charset="0"/>
              </a:rPr>
              <a:t> unfruitful. </a:t>
            </a:r>
          </a:p>
          <a:p>
            <a:pPr>
              <a:lnSpc>
                <a:spcPct val="90000"/>
              </a:lnSpc>
            </a:pPr>
            <a:r>
              <a:rPr lang="en-US" sz="2800" i="1" dirty="0">
                <a:latin typeface="Times New Roman" pitchFamily="18" charset="0"/>
              </a:rPr>
              <a:t>Mar 4:20  And these are they which are sown on good ground; such as hear the word, and receive [it], and bring forth fruit, some thirtyfold, some sixty, and some an hundred.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194563" name="Rectangle 3"/>
          <p:cNvSpPr>
            <a:spLocks noGrp="1" noChangeArrowheads="1"/>
          </p:cNvSpPr>
          <p:nvPr>
            <p:ph idx="1"/>
          </p:nvPr>
        </p:nvSpPr>
        <p:spPr>
          <a:xfrm>
            <a:off x="502920" y="838200"/>
            <a:ext cx="8183880" cy="4419600"/>
          </a:xfrm>
        </p:spPr>
        <p:txBody>
          <a:bodyPr>
            <a:normAutofit/>
          </a:bodyPr>
          <a:lstStyle/>
          <a:p>
            <a:pPr>
              <a:lnSpc>
                <a:spcPct val="80000"/>
              </a:lnSpc>
            </a:pPr>
            <a:r>
              <a:rPr lang="en-US" sz="2800" i="1" dirty="0">
                <a:latin typeface="Times New Roman" pitchFamily="18" charset="0"/>
              </a:rPr>
              <a:t>Mar 6:53  And when they had passed over, they came into the land of </a:t>
            </a:r>
            <a:r>
              <a:rPr lang="en-US" sz="2800" i="1" dirty="0" err="1">
                <a:latin typeface="Times New Roman" pitchFamily="18" charset="0"/>
              </a:rPr>
              <a:t>Gennesaret</a:t>
            </a:r>
            <a:r>
              <a:rPr lang="en-US" sz="2800" i="1" dirty="0">
                <a:latin typeface="Times New Roman" pitchFamily="18" charset="0"/>
              </a:rPr>
              <a:t>, and drew to the shore. </a:t>
            </a:r>
          </a:p>
          <a:p>
            <a:pPr>
              <a:lnSpc>
                <a:spcPct val="80000"/>
              </a:lnSpc>
            </a:pPr>
            <a:r>
              <a:rPr lang="en-US" sz="2800" i="1" dirty="0">
                <a:latin typeface="Times New Roman" pitchFamily="18" charset="0"/>
              </a:rPr>
              <a:t>Mar 6:54  And when they were come out of the ship, straightway they knew him, </a:t>
            </a:r>
          </a:p>
          <a:p>
            <a:pPr>
              <a:lnSpc>
                <a:spcPct val="80000"/>
              </a:lnSpc>
            </a:pPr>
            <a:r>
              <a:rPr lang="en-US" sz="2800" i="1" dirty="0">
                <a:latin typeface="Times New Roman" pitchFamily="18" charset="0"/>
              </a:rPr>
              <a:t>Mar 6:55  And ran through that whole region round about, and began to carry about in beds those that were sick, where they heard he was. </a:t>
            </a:r>
          </a:p>
          <a:p>
            <a:pPr>
              <a:lnSpc>
                <a:spcPct val="80000"/>
              </a:lnSpc>
            </a:pPr>
            <a:r>
              <a:rPr lang="en-US" sz="2800" i="1" dirty="0">
                <a:latin typeface="Times New Roman" pitchFamily="18" charset="0"/>
              </a:rPr>
              <a:t>Mar 6:56  And whithersoever he entered, into villages, or cities, or country, they laid the sick in the streets, and besought him that they might touch if it were but the border of his garment: and as many as touched him were made whole.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14019" name="Rectangle 3"/>
          <p:cNvSpPr>
            <a:spLocks noGrp="1" noChangeArrowheads="1"/>
          </p:cNvSpPr>
          <p:nvPr>
            <p:ph idx="1"/>
          </p:nvPr>
        </p:nvSpPr>
        <p:spPr>
          <a:xfrm>
            <a:off x="502920" y="990600"/>
            <a:ext cx="8183880" cy="4267200"/>
          </a:xfrm>
        </p:spPr>
        <p:txBody>
          <a:bodyPr>
            <a:normAutofit lnSpcReduction="10000"/>
          </a:bodyPr>
          <a:lstStyle/>
          <a:p>
            <a:pPr>
              <a:lnSpc>
                <a:spcPct val="90000"/>
              </a:lnSpc>
            </a:pPr>
            <a:r>
              <a:rPr lang="en-US" sz="2800" i="1" dirty="0">
                <a:latin typeface="Times New Roman" pitchFamily="18" charset="0"/>
              </a:rPr>
              <a:t>Mar 11:22  And Jesus answering </a:t>
            </a:r>
            <a:r>
              <a:rPr lang="en-US" sz="2800" i="1" dirty="0" err="1">
                <a:latin typeface="Times New Roman" pitchFamily="18" charset="0"/>
              </a:rPr>
              <a:t>saith</a:t>
            </a:r>
            <a:r>
              <a:rPr lang="en-US" sz="2800" i="1" dirty="0">
                <a:latin typeface="Times New Roman" pitchFamily="18" charset="0"/>
              </a:rPr>
              <a:t> unto them, Have faith in God. </a:t>
            </a:r>
          </a:p>
          <a:p>
            <a:pPr>
              <a:lnSpc>
                <a:spcPct val="90000"/>
              </a:lnSpc>
            </a:pPr>
            <a:r>
              <a:rPr lang="en-US" sz="2800" i="1" dirty="0">
                <a:latin typeface="Times New Roman" pitchFamily="18" charset="0"/>
              </a:rPr>
              <a:t>Mar 11:23  For verily I say unto you, That whosoever shall say unto this mountain, Be thou removed, and be thou cast into the sea; and shall not doubt in his heart, but shall believe that those things which he </a:t>
            </a:r>
            <a:r>
              <a:rPr lang="en-US" sz="2800" i="1" dirty="0" err="1">
                <a:latin typeface="Times New Roman" pitchFamily="18" charset="0"/>
              </a:rPr>
              <a:t>saith</a:t>
            </a:r>
            <a:r>
              <a:rPr lang="en-US" sz="2800" i="1" dirty="0">
                <a:latin typeface="Times New Roman" pitchFamily="18" charset="0"/>
              </a:rPr>
              <a:t> shall come to pass; he shall have whatsoever he </a:t>
            </a:r>
            <a:r>
              <a:rPr lang="en-US" sz="2800" i="1" dirty="0" err="1">
                <a:latin typeface="Times New Roman" pitchFamily="18" charset="0"/>
              </a:rPr>
              <a:t>saith</a:t>
            </a:r>
            <a:r>
              <a:rPr lang="en-US" sz="2800" i="1" dirty="0">
                <a:latin typeface="Times New Roman" pitchFamily="18" charset="0"/>
              </a:rPr>
              <a:t>. </a:t>
            </a:r>
          </a:p>
          <a:p>
            <a:pPr>
              <a:lnSpc>
                <a:spcPct val="90000"/>
              </a:lnSpc>
            </a:pPr>
            <a:r>
              <a:rPr lang="en-US" sz="2800" i="1" dirty="0">
                <a:latin typeface="Times New Roman" pitchFamily="18" charset="0"/>
              </a:rPr>
              <a:t>Mar 11:24  Therefore I say unto you, What things </a:t>
            </a:r>
            <a:r>
              <a:rPr lang="en-US" sz="2800" i="1" dirty="0" err="1">
                <a:latin typeface="Times New Roman" pitchFamily="18" charset="0"/>
              </a:rPr>
              <a:t>soever</a:t>
            </a:r>
            <a:r>
              <a:rPr lang="en-US" sz="2800" i="1" dirty="0">
                <a:latin typeface="Times New Roman" pitchFamily="18" charset="0"/>
              </a:rPr>
              <a:t> ye desire, when ye pray, believe that ye receive [them], and ye shall have [them].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198659" name="Rectangle 3"/>
          <p:cNvSpPr>
            <a:spLocks noGrp="1" noChangeArrowheads="1"/>
          </p:cNvSpPr>
          <p:nvPr>
            <p:ph idx="1"/>
          </p:nvPr>
        </p:nvSpPr>
        <p:spPr/>
        <p:txBody>
          <a:bodyPr>
            <a:normAutofit lnSpcReduction="10000"/>
          </a:bodyPr>
          <a:lstStyle/>
          <a:p>
            <a:pPr>
              <a:lnSpc>
                <a:spcPct val="90000"/>
              </a:lnSpc>
            </a:pPr>
            <a:r>
              <a:rPr lang="en-US" sz="2800" i="1" dirty="0">
                <a:latin typeface="Times New Roman" pitchFamily="18" charset="0"/>
              </a:rPr>
              <a:t>Mar 11:22  And Jesus answering </a:t>
            </a:r>
            <a:r>
              <a:rPr lang="en-US" sz="2800" i="1" dirty="0" err="1">
                <a:latin typeface="Times New Roman" pitchFamily="18" charset="0"/>
              </a:rPr>
              <a:t>saith</a:t>
            </a:r>
            <a:r>
              <a:rPr lang="en-US" sz="2800" i="1" dirty="0">
                <a:latin typeface="Times New Roman" pitchFamily="18" charset="0"/>
              </a:rPr>
              <a:t> unto them, Have faith in God. </a:t>
            </a:r>
          </a:p>
          <a:p>
            <a:pPr>
              <a:lnSpc>
                <a:spcPct val="90000"/>
              </a:lnSpc>
            </a:pPr>
            <a:r>
              <a:rPr lang="en-US" sz="2800" i="1" dirty="0">
                <a:latin typeface="Times New Roman" pitchFamily="18" charset="0"/>
              </a:rPr>
              <a:t>Mar 11:23  For verily I say unto you, That whosoever shall say unto this mountain, Be thou removed, and be thou cast into the sea; and shall not doubt in his heart, but shall believe that those things which he </a:t>
            </a:r>
            <a:r>
              <a:rPr lang="en-US" sz="2800" i="1" dirty="0" err="1">
                <a:latin typeface="Times New Roman" pitchFamily="18" charset="0"/>
              </a:rPr>
              <a:t>saith</a:t>
            </a:r>
            <a:r>
              <a:rPr lang="en-US" sz="2800" i="1" dirty="0">
                <a:latin typeface="Times New Roman" pitchFamily="18" charset="0"/>
              </a:rPr>
              <a:t> shall come to pass; he shall have whatsoever he </a:t>
            </a:r>
            <a:r>
              <a:rPr lang="en-US" sz="2800" i="1" dirty="0" err="1">
                <a:latin typeface="Times New Roman" pitchFamily="18" charset="0"/>
              </a:rPr>
              <a:t>saith</a:t>
            </a:r>
            <a:r>
              <a:rPr lang="en-US" sz="2800" i="1" dirty="0">
                <a:latin typeface="Times New Roman" pitchFamily="18" charset="0"/>
              </a:rPr>
              <a:t>. </a:t>
            </a:r>
          </a:p>
          <a:p>
            <a:pPr>
              <a:lnSpc>
                <a:spcPct val="90000"/>
              </a:lnSpc>
            </a:pPr>
            <a:r>
              <a:rPr lang="en-US" sz="2800" i="1" dirty="0">
                <a:latin typeface="Times New Roman" pitchFamily="18" charset="0"/>
              </a:rPr>
              <a:t>Mar 11:24  Therefore I say unto you, What things </a:t>
            </a:r>
            <a:r>
              <a:rPr lang="en-US" sz="2800" i="1" dirty="0" err="1">
                <a:latin typeface="Times New Roman" pitchFamily="18" charset="0"/>
              </a:rPr>
              <a:t>soever</a:t>
            </a:r>
            <a:r>
              <a:rPr lang="en-US" sz="2800" i="1" dirty="0">
                <a:latin typeface="Times New Roman" pitchFamily="18" charset="0"/>
              </a:rPr>
              <a:t> ye desire, when ye pray, believe that ye receive [them], and ye shall have [them].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15043" name="Rectangle 3"/>
          <p:cNvSpPr>
            <a:spLocks noGrp="1" noChangeArrowheads="1"/>
          </p:cNvSpPr>
          <p:nvPr>
            <p:ph idx="1"/>
          </p:nvPr>
        </p:nvSpPr>
        <p:spPr>
          <a:xfrm>
            <a:off x="502920" y="1447800"/>
            <a:ext cx="8183880" cy="3270504"/>
          </a:xfrm>
        </p:spPr>
        <p:txBody>
          <a:bodyPr/>
          <a:lstStyle/>
          <a:p>
            <a:r>
              <a:rPr lang="en-US" i="1" dirty="0">
                <a:latin typeface="Times New Roman" pitchFamily="18" charset="0"/>
              </a:rPr>
              <a:t>Mar 16:17  And these signs shall follow them that believe; In my name shall they cast out devils; they shall speak with new tongues; </a:t>
            </a:r>
          </a:p>
          <a:p>
            <a:r>
              <a:rPr lang="en-US" i="1" dirty="0">
                <a:latin typeface="Times New Roman" pitchFamily="18" charset="0"/>
              </a:rPr>
              <a:t>Mar 16:18  They shall take up serpents; and if they drink any deadly thing, it shall not hurt them; they shall lay hands on the sick, and they shall recover.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5827" name="Rectangle 3"/>
          <p:cNvSpPr>
            <a:spLocks noGrp="1" noChangeArrowheads="1"/>
          </p:cNvSpPr>
          <p:nvPr>
            <p:ph idx="1"/>
          </p:nvPr>
        </p:nvSpPr>
        <p:spPr>
          <a:xfrm>
            <a:off x="457200" y="2286001"/>
            <a:ext cx="8229600" cy="2209800"/>
          </a:xfrm>
        </p:spPr>
        <p:txBody>
          <a:bodyPr/>
          <a:lstStyle/>
          <a:p>
            <a:r>
              <a:rPr lang="en-US" i="1" dirty="0" err="1">
                <a:latin typeface="Times New Roman" pitchFamily="18" charset="0"/>
              </a:rPr>
              <a:t>Joh</a:t>
            </a:r>
            <a:r>
              <a:rPr lang="en-US" i="1" dirty="0">
                <a:latin typeface="Times New Roman" pitchFamily="18" charset="0"/>
              </a:rPr>
              <a:t> 10:10  The thief cometh not, but for to steal, and to kill, and to destroy: I am come that they might have life, and that they might have [it] more abundantly.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10947" name="Rectangle 3"/>
          <p:cNvSpPr>
            <a:spLocks noGrp="1" noChangeArrowheads="1"/>
          </p:cNvSpPr>
          <p:nvPr>
            <p:ph idx="1"/>
          </p:nvPr>
        </p:nvSpPr>
        <p:spPr>
          <a:xfrm>
            <a:off x="502920" y="1066800"/>
            <a:ext cx="8183880" cy="3962400"/>
          </a:xfrm>
        </p:spPr>
        <p:txBody>
          <a:bodyPr/>
          <a:lstStyle/>
          <a:p>
            <a:pPr>
              <a:lnSpc>
                <a:spcPct val="90000"/>
              </a:lnSpc>
            </a:pPr>
            <a:r>
              <a:rPr lang="en-US" i="1" dirty="0" err="1">
                <a:latin typeface="Times New Roman" pitchFamily="18" charset="0"/>
              </a:rPr>
              <a:t>Joh</a:t>
            </a:r>
            <a:r>
              <a:rPr lang="en-US" i="1" dirty="0">
                <a:latin typeface="Times New Roman" pitchFamily="18" charset="0"/>
              </a:rPr>
              <a:t> 14:12  Verily, verily, I say unto you, He that believeth on me, the works that I do shall he do also; and greater [works] than these shall he do; because I go unto my Father. </a:t>
            </a:r>
          </a:p>
          <a:p>
            <a:pPr>
              <a:lnSpc>
                <a:spcPct val="90000"/>
              </a:lnSpc>
            </a:pPr>
            <a:r>
              <a:rPr lang="en-US" i="1" dirty="0" err="1">
                <a:latin typeface="Times New Roman" pitchFamily="18" charset="0"/>
              </a:rPr>
              <a:t>Joh</a:t>
            </a:r>
            <a:r>
              <a:rPr lang="en-US" i="1" dirty="0">
                <a:latin typeface="Times New Roman" pitchFamily="18" charset="0"/>
              </a:rPr>
              <a:t> 14:13  And whatsoever ye shall ask in my name, that will I do, that the Father may be glorified in the Son. </a:t>
            </a:r>
          </a:p>
          <a:p>
            <a:pPr>
              <a:lnSpc>
                <a:spcPct val="90000"/>
              </a:lnSpc>
            </a:pPr>
            <a:r>
              <a:rPr lang="en-US" i="1" dirty="0" err="1">
                <a:latin typeface="Times New Roman" pitchFamily="18" charset="0"/>
              </a:rPr>
              <a:t>Joh</a:t>
            </a:r>
            <a:r>
              <a:rPr lang="en-US" i="1" dirty="0">
                <a:latin typeface="Times New Roman" pitchFamily="18" charset="0"/>
              </a:rPr>
              <a:t> 14:14  If ye shall ask any thing in my name, I will do [it].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193539" name="Rectangle 3"/>
          <p:cNvSpPr>
            <a:spLocks noGrp="1" noChangeArrowheads="1"/>
          </p:cNvSpPr>
          <p:nvPr>
            <p:ph idx="1"/>
          </p:nvPr>
        </p:nvSpPr>
        <p:spPr>
          <a:xfrm>
            <a:off x="502920" y="990600"/>
            <a:ext cx="8183880" cy="4343400"/>
          </a:xfrm>
        </p:spPr>
        <p:txBody>
          <a:bodyPr>
            <a:normAutofit/>
          </a:bodyPr>
          <a:lstStyle/>
          <a:p>
            <a:pPr>
              <a:lnSpc>
                <a:spcPct val="80000"/>
              </a:lnSpc>
            </a:pPr>
            <a:r>
              <a:rPr lang="en-US" sz="2400" i="1" dirty="0">
                <a:latin typeface="Times New Roman" pitchFamily="18" charset="0"/>
              </a:rPr>
              <a:t>Act 10:34  Then Peter opened [his] mouth, and said, Of a truth I perceive that God is no respecter of persons: </a:t>
            </a:r>
          </a:p>
          <a:p>
            <a:pPr>
              <a:lnSpc>
                <a:spcPct val="80000"/>
              </a:lnSpc>
            </a:pPr>
            <a:r>
              <a:rPr lang="en-US" sz="2400" i="1" dirty="0">
                <a:latin typeface="Times New Roman" pitchFamily="18" charset="0"/>
              </a:rPr>
              <a:t>Act 10:35  But in every nation he that </a:t>
            </a:r>
            <a:r>
              <a:rPr lang="en-US" sz="2400" i="1" dirty="0" err="1">
                <a:latin typeface="Times New Roman" pitchFamily="18" charset="0"/>
              </a:rPr>
              <a:t>feareth</a:t>
            </a:r>
            <a:r>
              <a:rPr lang="en-US" sz="2400" i="1" dirty="0">
                <a:latin typeface="Times New Roman" pitchFamily="18" charset="0"/>
              </a:rPr>
              <a:t> him, and </a:t>
            </a:r>
            <a:r>
              <a:rPr lang="en-US" sz="2400" i="1" dirty="0" err="1">
                <a:latin typeface="Times New Roman" pitchFamily="18" charset="0"/>
              </a:rPr>
              <a:t>worketh</a:t>
            </a:r>
            <a:r>
              <a:rPr lang="en-US" sz="2400" i="1" dirty="0">
                <a:latin typeface="Times New Roman" pitchFamily="18" charset="0"/>
              </a:rPr>
              <a:t> righteousness, is accepted with him. </a:t>
            </a:r>
          </a:p>
          <a:p>
            <a:pPr>
              <a:lnSpc>
                <a:spcPct val="80000"/>
              </a:lnSpc>
            </a:pPr>
            <a:r>
              <a:rPr lang="en-US" sz="2400" i="1" dirty="0">
                <a:latin typeface="Times New Roman" pitchFamily="18" charset="0"/>
              </a:rPr>
              <a:t>Act 10:36  The word which [God] sent unto the children of Israel, preaching peace by Jesus Christ: (he is Lord of all:) </a:t>
            </a:r>
          </a:p>
          <a:p>
            <a:pPr>
              <a:lnSpc>
                <a:spcPct val="80000"/>
              </a:lnSpc>
            </a:pPr>
            <a:r>
              <a:rPr lang="en-US" sz="2400" i="1" dirty="0">
                <a:latin typeface="Times New Roman" pitchFamily="18" charset="0"/>
              </a:rPr>
              <a:t>Act 10:37  That word, [I say], ye know, which was published throughout all Judaea, and began from Galilee, after the baptism which John preached; </a:t>
            </a:r>
          </a:p>
          <a:p>
            <a:pPr>
              <a:lnSpc>
                <a:spcPct val="80000"/>
              </a:lnSpc>
            </a:pPr>
            <a:r>
              <a:rPr lang="en-US" sz="2400" i="1" dirty="0">
                <a:latin typeface="Times New Roman" pitchFamily="18" charset="0"/>
              </a:rPr>
              <a:t>Act 10:38  How God anointed Jesus of Nazareth with the Holy Ghost and with power: who went about doing good, and healing all that were oppressed of the devil; for God was with him.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19139" name="Rectangle 3"/>
          <p:cNvSpPr>
            <a:spLocks noGrp="1" noChangeArrowheads="1"/>
          </p:cNvSpPr>
          <p:nvPr>
            <p:ph idx="1"/>
          </p:nvPr>
        </p:nvSpPr>
        <p:spPr>
          <a:xfrm>
            <a:off x="457200" y="1981201"/>
            <a:ext cx="8229600" cy="2743200"/>
          </a:xfrm>
        </p:spPr>
        <p:txBody>
          <a:bodyPr/>
          <a:lstStyle/>
          <a:p>
            <a:r>
              <a:rPr lang="en-US" i="1" dirty="0">
                <a:latin typeface="Times New Roman" pitchFamily="18" charset="0"/>
              </a:rPr>
              <a:t>Rom 4:20  He staggered not at the promise of God through unbelief; but was strong in faith, giving glory to God; </a:t>
            </a:r>
          </a:p>
          <a:p>
            <a:r>
              <a:rPr lang="en-US" i="1" dirty="0">
                <a:latin typeface="Times New Roman" pitchFamily="18" charset="0"/>
              </a:rPr>
              <a:t>Rom 4:21  And being fully persuaded that, what he had promised, he was able also to perform.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199683" name="Rectangle 3"/>
          <p:cNvSpPr>
            <a:spLocks noGrp="1" noChangeArrowheads="1"/>
          </p:cNvSpPr>
          <p:nvPr>
            <p:ph idx="1"/>
          </p:nvPr>
        </p:nvSpPr>
        <p:spPr>
          <a:xfrm>
            <a:off x="502920" y="990600"/>
            <a:ext cx="8183880" cy="4343400"/>
          </a:xfrm>
        </p:spPr>
        <p:txBody>
          <a:bodyPr>
            <a:normAutofit/>
          </a:bodyPr>
          <a:lstStyle/>
          <a:p>
            <a:pPr>
              <a:lnSpc>
                <a:spcPct val="80000"/>
              </a:lnSpc>
            </a:pPr>
            <a:r>
              <a:rPr lang="en-US" sz="2400" i="1" dirty="0">
                <a:latin typeface="Times New Roman" pitchFamily="18" charset="0"/>
              </a:rPr>
              <a:t>Rom 10:13  For whosoever shall call upon the name of the Lord shall be saved. </a:t>
            </a:r>
          </a:p>
          <a:p>
            <a:pPr>
              <a:lnSpc>
                <a:spcPct val="80000"/>
              </a:lnSpc>
            </a:pPr>
            <a:r>
              <a:rPr lang="en-US" sz="2400" i="1" dirty="0">
                <a:latin typeface="Times New Roman" pitchFamily="18" charset="0"/>
              </a:rPr>
              <a:t>Rom 10:14  How then shall they call on him in whom they have not believed? and how shall they believe in him of whom they have not heard? and how shall they hear without a preacher? </a:t>
            </a:r>
          </a:p>
          <a:p>
            <a:pPr>
              <a:lnSpc>
                <a:spcPct val="80000"/>
              </a:lnSpc>
            </a:pPr>
            <a:r>
              <a:rPr lang="en-US" sz="2400" i="1" dirty="0">
                <a:latin typeface="Times New Roman" pitchFamily="18" charset="0"/>
              </a:rPr>
              <a:t>Rom 10:15  And how shall they preach, except they be sent? as it is written, How beautiful are the feet of them that preach the gospel of peace, and bring glad tidings of good things! </a:t>
            </a:r>
          </a:p>
          <a:p>
            <a:pPr>
              <a:lnSpc>
                <a:spcPct val="80000"/>
              </a:lnSpc>
            </a:pPr>
            <a:r>
              <a:rPr lang="en-US" sz="2400" i="1" dirty="0">
                <a:latin typeface="Times New Roman" pitchFamily="18" charset="0"/>
              </a:rPr>
              <a:t>Rom 10:16  But they have not all obeyed the gospel. For </a:t>
            </a:r>
            <a:r>
              <a:rPr lang="en-US" sz="2400" i="1" dirty="0" err="1">
                <a:latin typeface="Times New Roman" pitchFamily="18" charset="0"/>
              </a:rPr>
              <a:t>Esaias</a:t>
            </a:r>
            <a:r>
              <a:rPr lang="en-US" sz="2400" i="1" dirty="0">
                <a:latin typeface="Times New Roman" pitchFamily="18" charset="0"/>
              </a:rPr>
              <a:t> </a:t>
            </a:r>
            <a:r>
              <a:rPr lang="en-US" sz="2400" i="1" dirty="0" err="1">
                <a:latin typeface="Times New Roman" pitchFamily="18" charset="0"/>
              </a:rPr>
              <a:t>saith</a:t>
            </a:r>
            <a:r>
              <a:rPr lang="en-US" sz="2400" i="1" dirty="0">
                <a:latin typeface="Times New Roman" pitchFamily="18" charset="0"/>
              </a:rPr>
              <a:t>, Lord, who hath believed our report? </a:t>
            </a:r>
          </a:p>
          <a:p>
            <a:pPr>
              <a:lnSpc>
                <a:spcPct val="80000"/>
              </a:lnSpc>
            </a:pPr>
            <a:r>
              <a:rPr lang="en-US" sz="2400" i="1" dirty="0">
                <a:latin typeface="Times New Roman" pitchFamily="18" charset="0"/>
              </a:rPr>
              <a:t>Rom 10:17  So then faith [cometh] by hearing, and hearing by the word of God.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762000"/>
            <a:ext cx="7772400" cy="3352800"/>
          </a:xfrm>
        </p:spPr>
        <p:txBody>
          <a:bodyPr>
            <a:normAutofit fontScale="90000"/>
          </a:bodyPr>
          <a:lstStyle/>
          <a:p>
            <a:r>
              <a:rPr lang="en-US" dirty="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t>Standing on the </a:t>
            </a:r>
            <a:r>
              <a:rPr lang="en-US" dirty="0" smtClean="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t>Word of God</a:t>
            </a:r>
            <a:br>
              <a:rPr lang="en-US" dirty="0" smtClean="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br>
            <a:r>
              <a:rPr lang="en-US" dirty="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t/>
            </a:r>
            <a:br>
              <a:rPr lang="en-US" dirty="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br>
            <a:r>
              <a:rPr lang="en-US" dirty="0" smtClean="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t> </a:t>
            </a:r>
            <a:br>
              <a:rPr lang="en-US" dirty="0" smtClean="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br>
            <a:r>
              <a:rPr lang="en-US" dirty="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t/>
            </a:r>
            <a:br>
              <a:rPr lang="en-US" dirty="0">
                <a:solidFill>
                  <a:srgbClr val="D2365B"/>
                </a:solidFill>
                <a:effectLst>
                  <a:outerShdw blurRad="38100" dist="38100" dir="2700000" algn="tl">
                    <a:srgbClr val="000000">
                      <a:alpha val="43137"/>
                    </a:srgbClr>
                  </a:outerShdw>
                </a:effectLst>
                <a:latin typeface="Times New Roman" pitchFamily="18" charset="0"/>
                <a:cs typeface="Times New Roman" pitchFamily="18" charset="0"/>
              </a:rPr>
            </a:br>
            <a:endParaRPr lang="en-US" sz="2700" i="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0780957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8899" name="Rectangle 3"/>
          <p:cNvSpPr>
            <a:spLocks noGrp="1" noChangeArrowheads="1"/>
          </p:cNvSpPr>
          <p:nvPr>
            <p:ph idx="1"/>
          </p:nvPr>
        </p:nvSpPr>
        <p:spPr>
          <a:xfrm>
            <a:off x="502920" y="1143000"/>
            <a:ext cx="8183880" cy="4114800"/>
          </a:xfrm>
        </p:spPr>
        <p:txBody>
          <a:bodyPr/>
          <a:lstStyle/>
          <a:p>
            <a:pPr>
              <a:lnSpc>
                <a:spcPct val="90000"/>
              </a:lnSpc>
            </a:pPr>
            <a:r>
              <a:rPr lang="en-US" i="1" dirty="0">
                <a:latin typeface="Times New Roman" pitchFamily="18" charset="0"/>
              </a:rPr>
              <a:t>2Co 12:9  And he said unto me, My grace is sufficient for thee: for my strength is made perfect in weakness. Most gladly therefore will I rather glory in my infirmities, that the power of Christ may rest upon me. </a:t>
            </a:r>
          </a:p>
          <a:p>
            <a:pPr>
              <a:lnSpc>
                <a:spcPct val="90000"/>
              </a:lnSpc>
            </a:pPr>
            <a:r>
              <a:rPr lang="en-US" i="1" dirty="0">
                <a:latin typeface="Times New Roman" pitchFamily="18" charset="0"/>
              </a:rPr>
              <a:t>2Co 12:10  Therefore I take pleasure in infirmities, in reproaches, in necessities, in persecutions, in distresses for Christ's sake: for when I am weak, then am I strong.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9923" name="Rectangle 3"/>
          <p:cNvSpPr>
            <a:spLocks noGrp="1" noChangeArrowheads="1"/>
          </p:cNvSpPr>
          <p:nvPr>
            <p:ph idx="1"/>
          </p:nvPr>
        </p:nvSpPr>
        <p:spPr>
          <a:xfrm>
            <a:off x="502920" y="1219200"/>
            <a:ext cx="8183880" cy="3499104"/>
          </a:xfrm>
        </p:spPr>
        <p:txBody>
          <a:bodyPr/>
          <a:lstStyle/>
          <a:p>
            <a:pPr>
              <a:lnSpc>
                <a:spcPct val="90000"/>
              </a:lnSpc>
            </a:pPr>
            <a:r>
              <a:rPr lang="en-US" i="1" dirty="0">
                <a:latin typeface="Times New Roman" pitchFamily="18" charset="0"/>
              </a:rPr>
              <a:t>Phi 2:9  Wherefore God also hath highly exalted him, and given him a name which is above every name: </a:t>
            </a:r>
          </a:p>
          <a:p>
            <a:pPr>
              <a:lnSpc>
                <a:spcPct val="90000"/>
              </a:lnSpc>
            </a:pPr>
            <a:r>
              <a:rPr lang="en-US" i="1" dirty="0">
                <a:latin typeface="Times New Roman" pitchFamily="18" charset="0"/>
              </a:rPr>
              <a:t>Phi 2:10  That at the name of Jesus every knee should bow, of [things] in heaven, and [things] in earth, and [things] under the earth; </a:t>
            </a:r>
          </a:p>
          <a:p>
            <a:pPr>
              <a:lnSpc>
                <a:spcPct val="90000"/>
              </a:lnSpc>
            </a:pPr>
            <a:r>
              <a:rPr lang="en-US" i="1" dirty="0">
                <a:latin typeface="Times New Roman" pitchFamily="18" charset="0"/>
              </a:rPr>
              <a:t>Phi 2:11  And [that] every tongue should confess that Jesus Christ [is] Lord, to the glory of God the Father.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7875" name="Rectangle 3"/>
          <p:cNvSpPr>
            <a:spLocks noGrp="1" noChangeArrowheads="1"/>
          </p:cNvSpPr>
          <p:nvPr>
            <p:ph idx="1"/>
          </p:nvPr>
        </p:nvSpPr>
        <p:spPr>
          <a:xfrm>
            <a:off x="457200" y="2286001"/>
            <a:ext cx="8229600" cy="1600200"/>
          </a:xfrm>
        </p:spPr>
        <p:txBody>
          <a:bodyPr/>
          <a:lstStyle/>
          <a:p>
            <a:r>
              <a:rPr lang="en-US" i="1" dirty="0">
                <a:latin typeface="Times New Roman" pitchFamily="18" charset="0"/>
              </a:rPr>
              <a:t>Phi 4:13  I can do all things through Christ which </a:t>
            </a:r>
            <a:r>
              <a:rPr lang="en-US" i="1" dirty="0" err="1">
                <a:latin typeface="Times New Roman" pitchFamily="18" charset="0"/>
              </a:rPr>
              <a:t>strengtheneth</a:t>
            </a:r>
            <a:r>
              <a:rPr lang="en-US" i="1" dirty="0">
                <a:latin typeface="Times New Roman" pitchFamily="18" charset="0"/>
              </a:rPr>
              <a:t> me.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normAutofit/>
          </a:bodyPr>
          <a:lstStyle/>
          <a:p>
            <a:r>
              <a:rPr lang="en-US" sz="4800" i="1" dirty="0">
                <a:solidFill>
                  <a:schemeClr val="accent2"/>
                </a:solidFill>
                <a:latin typeface="Times New Roman" pitchFamily="18" charset="0"/>
              </a:rPr>
              <a:t>Standing on the Word of God</a:t>
            </a:r>
          </a:p>
        </p:txBody>
      </p:sp>
      <p:sp>
        <p:nvSpPr>
          <p:cNvPr id="212995" name="Rectangle 3"/>
          <p:cNvSpPr>
            <a:spLocks noGrp="1" noChangeArrowheads="1"/>
          </p:cNvSpPr>
          <p:nvPr>
            <p:ph idx="1"/>
          </p:nvPr>
        </p:nvSpPr>
        <p:spPr>
          <a:xfrm>
            <a:off x="502920" y="1295400"/>
            <a:ext cx="8183880" cy="3733800"/>
          </a:xfrm>
        </p:spPr>
        <p:txBody>
          <a:bodyPr/>
          <a:lstStyle/>
          <a:p>
            <a:pPr>
              <a:lnSpc>
                <a:spcPct val="90000"/>
              </a:lnSpc>
            </a:pPr>
            <a:r>
              <a:rPr lang="en-US" i="1" dirty="0">
                <a:latin typeface="Times New Roman" pitchFamily="18" charset="0"/>
              </a:rPr>
              <a:t>Col 1:12  Giving thanks unto the Father, which hath made us meet to be partakers of the inheritance of the saints in light: </a:t>
            </a:r>
          </a:p>
          <a:p>
            <a:pPr>
              <a:lnSpc>
                <a:spcPct val="90000"/>
              </a:lnSpc>
            </a:pPr>
            <a:r>
              <a:rPr lang="en-US" i="1" dirty="0">
                <a:latin typeface="Times New Roman" pitchFamily="18" charset="0"/>
              </a:rPr>
              <a:t>Col 1:13  Who hath delivered us from the power of darkness, and hath translated [us] into the kingdom of his dear Son: </a:t>
            </a:r>
          </a:p>
          <a:p>
            <a:pPr>
              <a:lnSpc>
                <a:spcPct val="90000"/>
              </a:lnSpc>
            </a:pPr>
            <a:r>
              <a:rPr lang="en-US" i="1" dirty="0">
                <a:latin typeface="Times New Roman" pitchFamily="18" charset="0"/>
              </a:rPr>
              <a:t>Col 1:14  In whom we have redemption through his blood, [even] the forgiveness of sins: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chemeClr val="accent2"/>
                </a:solidFill>
                <a:latin typeface="Times New Roman" pitchFamily="18" charset="0"/>
              </a:rPr>
              <a:t>Standing on the Word of God</a:t>
            </a:r>
            <a:endParaRPr lang="en-US" dirty="0"/>
          </a:p>
        </p:txBody>
      </p:sp>
      <p:sp>
        <p:nvSpPr>
          <p:cNvPr id="3" name="Content Placeholder 2"/>
          <p:cNvSpPr>
            <a:spLocks noGrp="1"/>
          </p:cNvSpPr>
          <p:nvPr>
            <p:ph idx="1"/>
          </p:nvPr>
        </p:nvSpPr>
        <p:spPr>
          <a:xfrm>
            <a:off x="457200" y="2209801"/>
            <a:ext cx="8229600" cy="2667000"/>
          </a:xfrm>
        </p:spPr>
        <p:txBody>
          <a:bodyPr/>
          <a:lstStyle/>
          <a:p>
            <a:r>
              <a:rPr lang="en-US" i="1" dirty="0" smtClean="0">
                <a:latin typeface="Times New Roman" pitchFamily="18" charset="0"/>
                <a:cs typeface="Times New Roman" pitchFamily="18" charset="0"/>
              </a:rPr>
              <a:t>Heb 4:12  For the word of God [is] quick, and powerful, and sharper than any </a:t>
            </a:r>
            <a:r>
              <a:rPr lang="en-US" i="1" dirty="0" err="1" smtClean="0">
                <a:latin typeface="Times New Roman" pitchFamily="18" charset="0"/>
                <a:cs typeface="Times New Roman" pitchFamily="18" charset="0"/>
              </a:rPr>
              <a:t>twoedged</a:t>
            </a:r>
            <a:r>
              <a:rPr lang="en-US" i="1" dirty="0" smtClean="0">
                <a:latin typeface="Times New Roman" pitchFamily="18" charset="0"/>
                <a:cs typeface="Times New Roman" pitchFamily="18" charset="0"/>
              </a:rPr>
              <a:t> sword, piercing even to the dividing asunder of soul and spirit, and of the joints and marrow, and [is] a discerner of the thoughts and intents of the heart.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502920" y="5334000"/>
            <a:ext cx="8183880" cy="990600"/>
          </a:xfrm>
        </p:spPr>
        <p:txBody>
          <a:bodyPr>
            <a:normAutofit/>
          </a:bodyPr>
          <a:lstStyle/>
          <a:p>
            <a:r>
              <a:rPr lang="en-US" sz="4800" i="1" dirty="0">
                <a:solidFill>
                  <a:schemeClr val="accent2"/>
                </a:solidFill>
                <a:latin typeface="Times New Roman" pitchFamily="18" charset="0"/>
              </a:rPr>
              <a:t>Standing on the Word of God</a:t>
            </a:r>
          </a:p>
        </p:txBody>
      </p:sp>
      <p:sp>
        <p:nvSpPr>
          <p:cNvPr id="196611" name="Rectangle 3"/>
          <p:cNvSpPr>
            <a:spLocks noGrp="1" noChangeArrowheads="1"/>
          </p:cNvSpPr>
          <p:nvPr>
            <p:ph idx="1"/>
          </p:nvPr>
        </p:nvSpPr>
        <p:spPr>
          <a:xfrm>
            <a:off x="457200" y="609600"/>
            <a:ext cx="8229600" cy="5029200"/>
          </a:xfrm>
        </p:spPr>
        <p:txBody>
          <a:bodyPr>
            <a:normAutofit/>
          </a:bodyPr>
          <a:lstStyle/>
          <a:p>
            <a:pPr>
              <a:lnSpc>
                <a:spcPct val="80000"/>
              </a:lnSpc>
            </a:pPr>
            <a:r>
              <a:rPr lang="en-US" sz="2300" i="1" dirty="0" err="1">
                <a:latin typeface="Times New Roman" pitchFamily="18" charset="0"/>
              </a:rPr>
              <a:t>Heb</a:t>
            </a:r>
            <a:r>
              <a:rPr lang="en-US" sz="2300" i="1" dirty="0">
                <a:latin typeface="Times New Roman" pitchFamily="18" charset="0"/>
              </a:rPr>
              <a:t> 11:1  Now faith is the substance of things hoped for, the evidence of things not seen. </a:t>
            </a:r>
          </a:p>
          <a:p>
            <a:pPr>
              <a:lnSpc>
                <a:spcPct val="80000"/>
              </a:lnSpc>
            </a:pPr>
            <a:r>
              <a:rPr lang="en-US" sz="2300" i="1" dirty="0" err="1">
                <a:latin typeface="Times New Roman" pitchFamily="18" charset="0"/>
              </a:rPr>
              <a:t>Heb</a:t>
            </a:r>
            <a:r>
              <a:rPr lang="en-US" sz="2300" i="1" dirty="0">
                <a:latin typeface="Times New Roman" pitchFamily="18" charset="0"/>
              </a:rPr>
              <a:t> 11:2  For by it the elders obtained a good report. </a:t>
            </a:r>
          </a:p>
          <a:p>
            <a:pPr>
              <a:lnSpc>
                <a:spcPct val="80000"/>
              </a:lnSpc>
            </a:pPr>
            <a:r>
              <a:rPr lang="en-US" sz="2300" i="1" dirty="0" err="1">
                <a:latin typeface="Times New Roman" pitchFamily="18" charset="0"/>
              </a:rPr>
              <a:t>Heb</a:t>
            </a:r>
            <a:r>
              <a:rPr lang="en-US" sz="2300" i="1" dirty="0">
                <a:latin typeface="Times New Roman" pitchFamily="18" charset="0"/>
              </a:rPr>
              <a:t> 11:3  Through faith we understand that the worlds were framed by the word of God, so that things which are seen were not made of things which do appear. </a:t>
            </a:r>
          </a:p>
          <a:p>
            <a:pPr>
              <a:lnSpc>
                <a:spcPct val="80000"/>
              </a:lnSpc>
            </a:pPr>
            <a:r>
              <a:rPr lang="en-US" sz="2300" i="1" dirty="0" err="1">
                <a:latin typeface="Times New Roman" pitchFamily="18" charset="0"/>
              </a:rPr>
              <a:t>Heb</a:t>
            </a:r>
            <a:r>
              <a:rPr lang="en-US" sz="2300" i="1" dirty="0">
                <a:latin typeface="Times New Roman" pitchFamily="18" charset="0"/>
              </a:rPr>
              <a:t> 11:4  By faith Abel offered unto God a more excellent sacrifice than Cain, by which he obtained witness that he was righteous, God testifying of his gifts: and by it he being dead yet </a:t>
            </a:r>
            <a:r>
              <a:rPr lang="en-US" sz="2300" i="1" dirty="0" err="1">
                <a:latin typeface="Times New Roman" pitchFamily="18" charset="0"/>
              </a:rPr>
              <a:t>speaketh</a:t>
            </a:r>
            <a:r>
              <a:rPr lang="en-US" sz="2300" i="1" dirty="0">
                <a:latin typeface="Times New Roman" pitchFamily="18" charset="0"/>
              </a:rPr>
              <a:t>. </a:t>
            </a:r>
          </a:p>
          <a:p>
            <a:pPr>
              <a:lnSpc>
                <a:spcPct val="80000"/>
              </a:lnSpc>
            </a:pPr>
            <a:r>
              <a:rPr lang="en-US" sz="2300" i="1" dirty="0" err="1">
                <a:latin typeface="Times New Roman" pitchFamily="18" charset="0"/>
              </a:rPr>
              <a:t>Heb</a:t>
            </a:r>
            <a:r>
              <a:rPr lang="en-US" sz="2300" i="1" dirty="0">
                <a:latin typeface="Times New Roman" pitchFamily="18" charset="0"/>
              </a:rPr>
              <a:t> 11:5  By faith Enoch was translated that he should not see death; and was not found, because God had translated him: for before his translation he had this testimony, that he pleased God. </a:t>
            </a:r>
          </a:p>
          <a:p>
            <a:pPr>
              <a:lnSpc>
                <a:spcPct val="80000"/>
              </a:lnSpc>
            </a:pPr>
            <a:r>
              <a:rPr lang="en-US" sz="2300" i="1" dirty="0" err="1">
                <a:latin typeface="Times New Roman" pitchFamily="18" charset="0"/>
              </a:rPr>
              <a:t>Heb</a:t>
            </a:r>
            <a:r>
              <a:rPr lang="en-US" sz="2300" i="1" dirty="0">
                <a:latin typeface="Times New Roman" pitchFamily="18" charset="0"/>
              </a:rPr>
              <a:t> 11:6  But without faith [it is] impossible to please [him]: for he that cometh to God must believe that he is, and [that] he is a </a:t>
            </a:r>
            <a:r>
              <a:rPr lang="en-US" sz="2300" i="1" dirty="0" err="1">
                <a:latin typeface="Times New Roman" pitchFamily="18" charset="0"/>
              </a:rPr>
              <a:t>rewarder</a:t>
            </a:r>
            <a:r>
              <a:rPr lang="en-US" sz="2300" i="1" dirty="0">
                <a:latin typeface="Times New Roman" pitchFamily="18" charset="0"/>
              </a:rPr>
              <a:t> of them that diligently seek him.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3779" name="Rectangle 3"/>
          <p:cNvSpPr>
            <a:spLocks noGrp="1" noChangeArrowheads="1"/>
          </p:cNvSpPr>
          <p:nvPr>
            <p:ph idx="1"/>
          </p:nvPr>
        </p:nvSpPr>
        <p:spPr>
          <a:xfrm>
            <a:off x="381000" y="1295401"/>
            <a:ext cx="8229600" cy="3733800"/>
          </a:xfrm>
        </p:spPr>
        <p:txBody>
          <a:bodyPr/>
          <a:lstStyle/>
          <a:p>
            <a:pPr>
              <a:lnSpc>
                <a:spcPct val="90000"/>
              </a:lnSpc>
            </a:pPr>
            <a:r>
              <a:rPr lang="en-US" i="1" dirty="0">
                <a:latin typeface="Times New Roman" pitchFamily="18" charset="0"/>
              </a:rPr>
              <a:t>Jam 4:6  But he </a:t>
            </a:r>
            <a:r>
              <a:rPr lang="en-US" i="1" dirty="0" err="1">
                <a:latin typeface="Times New Roman" pitchFamily="18" charset="0"/>
              </a:rPr>
              <a:t>giveth</a:t>
            </a:r>
            <a:r>
              <a:rPr lang="en-US" i="1" dirty="0">
                <a:latin typeface="Times New Roman" pitchFamily="18" charset="0"/>
              </a:rPr>
              <a:t> more grace. Wherefore he </a:t>
            </a:r>
            <a:r>
              <a:rPr lang="en-US" i="1" dirty="0" err="1">
                <a:latin typeface="Times New Roman" pitchFamily="18" charset="0"/>
              </a:rPr>
              <a:t>saith</a:t>
            </a:r>
            <a:r>
              <a:rPr lang="en-US" i="1" dirty="0">
                <a:latin typeface="Times New Roman" pitchFamily="18" charset="0"/>
              </a:rPr>
              <a:t>, God </a:t>
            </a:r>
            <a:r>
              <a:rPr lang="en-US" i="1" dirty="0" err="1">
                <a:latin typeface="Times New Roman" pitchFamily="18" charset="0"/>
              </a:rPr>
              <a:t>resisteth</a:t>
            </a:r>
            <a:r>
              <a:rPr lang="en-US" i="1" dirty="0">
                <a:latin typeface="Times New Roman" pitchFamily="18" charset="0"/>
              </a:rPr>
              <a:t> the proud, but </a:t>
            </a:r>
            <a:r>
              <a:rPr lang="en-US" i="1" dirty="0" err="1">
                <a:latin typeface="Times New Roman" pitchFamily="18" charset="0"/>
              </a:rPr>
              <a:t>giveth</a:t>
            </a:r>
            <a:r>
              <a:rPr lang="en-US" i="1" dirty="0">
                <a:latin typeface="Times New Roman" pitchFamily="18" charset="0"/>
              </a:rPr>
              <a:t> grace unto the humble. </a:t>
            </a:r>
          </a:p>
          <a:p>
            <a:pPr>
              <a:lnSpc>
                <a:spcPct val="90000"/>
              </a:lnSpc>
            </a:pPr>
            <a:r>
              <a:rPr lang="en-US" i="1" dirty="0">
                <a:latin typeface="Times New Roman" pitchFamily="18" charset="0"/>
              </a:rPr>
              <a:t>Jam 4:7  Submit yourselves therefore to God. Resist the devil, and he will flee from you. </a:t>
            </a:r>
          </a:p>
          <a:p>
            <a:pPr>
              <a:lnSpc>
                <a:spcPct val="90000"/>
              </a:lnSpc>
            </a:pPr>
            <a:r>
              <a:rPr lang="en-US" i="1" dirty="0">
                <a:latin typeface="Times New Roman" pitchFamily="18" charset="0"/>
              </a:rPr>
              <a:t>Jam 4:8  Draw nigh to God, and he will draw nigh to you. Cleanse [your] hands, [ye] sinners; and purify [your] hearts, [ye] double minded.</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normAutofit/>
          </a:bodyPr>
          <a:lstStyle/>
          <a:p>
            <a:r>
              <a:rPr lang="en-US" sz="4800" i="1" dirty="0">
                <a:solidFill>
                  <a:schemeClr val="accent2"/>
                </a:solidFill>
                <a:latin typeface="Times New Roman" pitchFamily="18" charset="0"/>
              </a:rPr>
              <a:t>Standing on the Word of God</a:t>
            </a:r>
          </a:p>
        </p:txBody>
      </p:sp>
      <p:sp>
        <p:nvSpPr>
          <p:cNvPr id="195587" name="Rectangle 3"/>
          <p:cNvSpPr>
            <a:spLocks noGrp="1" noChangeArrowheads="1"/>
          </p:cNvSpPr>
          <p:nvPr>
            <p:ph idx="1"/>
          </p:nvPr>
        </p:nvSpPr>
        <p:spPr>
          <a:xfrm>
            <a:off x="502920" y="1143000"/>
            <a:ext cx="8183880" cy="4114800"/>
          </a:xfrm>
        </p:spPr>
        <p:txBody>
          <a:bodyPr>
            <a:normAutofit/>
          </a:bodyPr>
          <a:lstStyle/>
          <a:p>
            <a:r>
              <a:rPr lang="en-US" i="1" dirty="0">
                <a:latin typeface="Times New Roman" pitchFamily="18" charset="0"/>
              </a:rPr>
              <a:t>3Jo 1:2  Beloved, I wish above all things that thou </a:t>
            </a:r>
            <a:r>
              <a:rPr lang="en-US" i="1" dirty="0" err="1">
                <a:latin typeface="Times New Roman" pitchFamily="18" charset="0"/>
              </a:rPr>
              <a:t>mayest</a:t>
            </a:r>
            <a:r>
              <a:rPr lang="en-US" i="1" dirty="0">
                <a:latin typeface="Times New Roman" pitchFamily="18" charset="0"/>
              </a:rPr>
              <a:t> prosper and be in health, even as thy soul </a:t>
            </a:r>
            <a:r>
              <a:rPr lang="en-US" i="1" dirty="0" err="1">
                <a:latin typeface="Times New Roman" pitchFamily="18" charset="0"/>
              </a:rPr>
              <a:t>prospereth</a:t>
            </a:r>
            <a:r>
              <a:rPr lang="en-US" i="1" dirty="0">
                <a:latin typeface="Times New Roman" pitchFamily="18" charset="0"/>
              </a:rPr>
              <a:t>. </a:t>
            </a:r>
          </a:p>
          <a:p>
            <a:r>
              <a:rPr lang="en-US" i="1" dirty="0">
                <a:latin typeface="Times New Roman" pitchFamily="18" charset="0"/>
              </a:rPr>
              <a:t>3Jo 1:3  For I rejoiced greatly, when the brethren came and testified of the truth that is in thee, even as thou </a:t>
            </a:r>
            <a:r>
              <a:rPr lang="en-US" i="1" dirty="0" err="1">
                <a:latin typeface="Times New Roman" pitchFamily="18" charset="0"/>
              </a:rPr>
              <a:t>walkest</a:t>
            </a:r>
            <a:r>
              <a:rPr lang="en-US" i="1" dirty="0">
                <a:latin typeface="Times New Roman" pitchFamily="18" charset="0"/>
              </a:rPr>
              <a:t> in the truth. </a:t>
            </a:r>
          </a:p>
          <a:p>
            <a:r>
              <a:rPr lang="en-US" i="1" dirty="0">
                <a:latin typeface="Times New Roman" pitchFamily="18" charset="0"/>
              </a:rPr>
              <a:t>3Jo 1:4  I have no greater joy than to hear that my children walk in truth.</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normAutofit/>
          </a:bodyPr>
          <a:lstStyle/>
          <a:p>
            <a:r>
              <a:rPr lang="en-US" sz="4800" i="1">
                <a:solidFill>
                  <a:schemeClr val="accent2"/>
                </a:solidFill>
                <a:latin typeface="Times New Roman" pitchFamily="18" charset="0"/>
              </a:rPr>
              <a:t>Standing on the Word of God</a:t>
            </a:r>
          </a:p>
        </p:txBody>
      </p:sp>
      <p:sp>
        <p:nvSpPr>
          <p:cNvPr id="204803" name="Rectangle 3"/>
          <p:cNvSpPr>
            <a:spLocks noGrp="1" noChangeArrowheads="1"/>
          </p:cNvSpPr>
          <p:nvPr>
            <p:ph idx="1"/>
          </p:nvPr>
        </p:nvSpPr>
        <p:spPr>
          <a:xfrm>
            <a:off x="457200" y="1371601"/>
            <a:ext cx="8229600" cy="3276600"/>
          </a:xfrm>
        </p:spPr>
        <p:txBody>
          <a:bodyPr/>
          <a:lstStyle/>
          <a:p>
            <a:r>
              <a:rPr lang="en-US" i="1" dirty="0">
                <a:latin typeface="Times New Roman" pitchFamily="18" charset="0"/>
              </a:rPr>
              <a:t>1Pe 5:8  Be sober, be vigilant; because your adversary the devil, as a roaring lion, </a:t>
            </a:r>
            <a:r>
              <a:rPr lang="en-US" i="1" dirty="0" err="1">
                <a:latin typeface="Times New Roman" pitchFamily="18" charset="0"/>
              </a:rPr>
              <a:t>walketh</a:t>
            </a:r>
            <a:r>
              <a:rPr lang="en-US" i="1" dirty="0">
                <a:latin typeface="Times New Roman" pitchFamily="18" charset="0"/>
              </a:rPr>
              <a:t> about, seeking whom he may devour: </a:t>
            </a:r>
          </a:p>
          <a:p>
            <a:r>
              <a:rPr lang="en-US" i="1" dirty="0">
                <a:latin typeface="Times New Roman" pitchFamily="18" charset="0"/>
              </a:rPr>
              <a:t>1Pe 5:9  Whom resist </a:t>
            </a:r>
            <a:r>
              <a:rPr lang="en-US" i="1" dirty="0" err="1">
                <a:latin typeface="Times New Roman" pitchFamily="18" charset="0"/>
              </a:rPr>
              <a:t>stedfast</a:t>
            </a:r>
            <a:r>
              <a:rPr lang="en-US" i="1" dirty="0">
                <a:latin typeface="Times New Roman" pitchFamily="18" charset="0"/>
              </a:rPr>
              <a:t> in the faith, knowing that the same afflictions are accomplished in your brethren that are in the world.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457200"/>
            <a:ext cx="8183880" cy="4648200"/>
          </a:xfrm>
        </p:spPr>
        <p:txBody>
          <a:bodyPr>
            <a:noAutofit/>
          </a:bodyPr>
          <a:lstStyle/>
          <a:p>
            <a:r>
              <a:rPr lang="en-US" sz="1900" i="1" dirty="0" smtClean="0">
                <a:latin typeface="Times New Roman" pitchFamily="18" charset="0"/>
                <a:cs typeface="Times New Roman" pitchFamily="18" charset="0"/>
              </a:rPr>
              <a:t>Isa 55:6  Seek ye the LORD while he may be found, call ye upon him while he is near: </a:t>
            </a:r>
          </a:p>
          <a:p>
            <a:r>
              <a:rPr lang="en-US" sz="1900" i="1" dirty="0" smtClean="0">
                <a:latin typeface="Times New Roman" pitchFamily="18" charset="0"/>
                <a:cs typeface="Times New Roman" pitchFamily="18" charset="0"/>
              </a:rPr>
              <a:t>Isa 55:7  Let the wicked forsake his way, and the unrighteous man his thoughts: and let him return unto the LORD, and he will have mercy upon him; and to our God, for he will abundantly pardon. </a:t>
            </a:r>
          </a:p>
          <a:p>
            <a:r>
              <a:rPr lang="en-US" sz="1900" i="1" dirty="0" smtClean="0">
                <a:latin typeface="Times New Roman" pitchFamily="18" charset="0"/>
                <a:cs typeface="Times New Roman" pitchFamily="18" charset="0"/>
              </a:rPr>
              <a:t>Isa 55:8  For my thoughts [are] not your thoughts, neither [are] your ways my ways, </a:t>
            </a:r>
            <a:r>
              <a:rPr lang="en-US" sz="1900" i="1" dirty="0" err="1" smtClean="0">
                <a:latin typeface="Times New Roman" pitchFamily="18" charset="0"/>
                <a:cs typeface="Times New Roman" pitchFamily="18" charset="0"/>
              </a:rPr>
              <a:t>saith</a:t>
            </a:r>
            <a:r>
              <a:rPr lang="en-US" sz="1900" i="1" dirty="0" smtClean="0">
                <a:latin typeface="Times New Roman" pitchFamily="18" charset="0"/>
                <a:cs typeface="Times New Roman" pitchFamily="18" charset="0"/>
              </a:rPr>
              <a:t> the LORD. </a:t>
            </a:r>
          </a:p>
          <a:p>
            <a:r>
              <a:rPr lang="en-US" sz="1900" i="1" dirty="0" smtClean="0">
                <a:latin typeface="Times New Roman" pitchFamily="18" charset="0"/>
                <a:cs typeface="Times New Roman" pitchFamily="18" charset="0"/>
              </a:rPr>
              <a:t>Isa 55:9  For [as] the heavens are higher than the earth, so are my ways higher than your ways, and my thoughts than your thoughts. </a:t>
            </a:r>
          </a:p>
          <a:p>
            <a:r>
              <a:rPr lang="en-US" sz="1900" i="1" dirty="0" smtClean="0">
                <a:latin typeface="Times New Roman" pitchFamily="18" charset="0"/>
                <a:cs typeface="Times New Roman" pitchFamily="18" charset="0"/>
              </a:rPr>
              <a:t>Isa 55:10  For as the rain cometh down, and the snow from heaven, and </a:t>
            </a:r>
            <a:r>
              <a:rPr lang="en-US" sz="1900" i="1" dirty="0" err="1" smtClean="0">
                <a:latin typeface="Times New Roman" pitchFamily="18" charset="0"/>
                <a:cs typeface="Times New Roman" pitchFamily="18" charset="0"/>
              </a:rPr>
              <a:t>returneth</a:t>
            </a:r>
            <a:r>
              <a:rPr lang="en-US" sz="1900" i="1" dirty="0" smtClean="0">
                <a:latin typeface="Times New Roman" pitchFamily="18" charset="0"/>
                <a:cs typeface="Times New Roman" pitchFamily="18" charset="0"/>
              </a:rPr>
              <a:t> not thither, but </a:t>
            </a:r>
            <a:r>
              <a:rPr lang="en-US" sz="1900" i="1" dirty="0" err="1" smtClean="0">
                <a:latin typeface="Times New Roman" pitchFamily="18" charset="0"/>
                <a:cs typeface="Times New Roman" pitchFamily="18" charset="0"/>
              </a:rPr>
              <a:t>watereth</a:t>
            </a:r>
            <a:r>
              <a:rPr lang="en-US" sz="1900" i="1" dirty="0" smtClean="0">
                <a:latin typeface="Times New Roman" pitchFamily="18" charset="0"/>
                <a:cs typeface="Times New Roman" pitchFamily="18" charset="0"/>
              </a:rPr>
              <a:t> the earth, and </a:t>
            </a:r>
            <a:r>
              <a:rPr lang="en-US" sz="1900" i="1" dirty="0" err="1" smtClean="0">
                <a:latin typeface="Times New Roman" pitchFamily="18" charset="0"/>
                <a:cs typeface="Times New Roman" pitchFamily="18" charset="0"/>
              </a:rPr>
              <a:t>maketh</a:t>
            </a:r>
            <a:r>
              <a:rPr lang="en-US" sz="1900" i="1" dirty="0" smtClean="0">
                <a:latin typeface="Times New Roman" pitchFamily="18" charset="0"/>
                <a:cs typeface="Times New Roman" pitchFamily="18" charset="0"/>
              </a:rPr>
              <a:t> it bring forth and bud, that it may give seed to the </a:t>
            </a:r>
            <a:r>
              <a:rPr lang="en-US" sz="1900" i="1" dirty="0" err="1" smtClean="0">
                <a:latin typeface="Times New Roman" pitchFamily="18" charset="0"/>
                <a:cs typeface="Times New Roman" pitchFamily="18" charset="0"/>
              </a:rPr>
              <a:t>sower</a:t>
            </a:r>
            <a:r>
              <a:rPr lang="en-US" sz="1900" i="1" dirty="0" smtClean="0">
                <a:latin typeface="Times New Roman" pitchFamily="18" charset="0"/>
                <a:cs typeface="Times New Roman" pitchFamily="18" charset="0"/>
              </a:rPr>
              <a:t>, and bread to the eater: </a:t>
            </a:r>
          </a:p>
          <a:p>
            <a:r>
              <a:rPr lang="en-US" sz="1900" i="1" dirty="0" smtClean="0">
                <a:latin typeface="Times New Roman" pitchFamily="18" charset="0"/>
                <a:cs typeface="Times New Roman" pitchFamily="18" charset="0"/>
              </a:rPr>
              <a:t>Isa 55:11  So shall my word be that </a:t>
            </a:r>
            <a:r>
              <a:rPr lang="en-US" sz="1900" i="1" dirty="0" err="1" smtClean="0">
                <a:latin typeface="Times New Roman" pitchFamily="18" charset="0"/>
                <a:cs typeface="Times New Roman" pitchFamily="18" charset="0"/>
              </a:rPr>
              <a:t>goeth</a:t>
            </a:r>
            <a:r>
              <a:rPr lang="en-US" sz="1900" i="1" dirty="0" smtClean="0">
                <a:latin typeface="Times New Roman" pitchFamily="18" charset="0"/>
                <a:cs typeface="Times New Roman" pitchFamily="18" charset="0"/>
              </a:rPr>
              <a:t> forth out of my mouth: it shall not return unto me void, but it shall accomplish that which I please, and it shall prosper [in the thing] whereto I sent it. </a:t>
            </a:r>
          </a:p>
          <a:p>
            <a:r>
              <a:rPr lang="en-US" sz="1900" i="1" dirty="0" smtClean="0">
                <a:latin typeface="Times New Roman" pitchFamily="18" charset="0"/>
                <a:cs typeface="Times New Roman" pitchFamily="18" charset="0"/>
              </a:rPr>
              <a:t>Isa 55:12  For ye shall go out with joy, and be led forth with peace: the mountains and the hills shall break forth before you into singing, and all the trees of the field shall clap [their] hands.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Rectangle 4"/>
          <p:cNvSpPr>
            <a:spLocks noGrp="1" noChangeArrowheads="1"/>
          </p:cNvSpPr>
          <p:nvPr>
            <p:ph type="title"/>
          </p:nvPr>
        </p:nvSpPr>
        <p:spPr/>
        <p:txBody>
          <a:bodyPr/>
          <a:lstStyle/>
          <a:p>
            <a:r>
              <a:rPr lang="en-US" sz="4800" i="1">
                <a:solidFill>
                  <a:schemeClr val="accent2"/>
                </a:solidFill>
                <a:latin typeface="Times New Roman" pitchFamily="18" charset="0"/>
              </a:rPr>
              <a:t>Standing on the Word of God</a:t>
            </a:r>
          </a:p>
        </p:txBody>
      </p:sp>
      <p:sp>
        <p:nvSpPr>
          <p:cNvPr id="254981" name="Rectangle 5"/>
          <p:cNvSpPr>
            <a:spLocks noGrp="1" noChangeArrowheads="1"/>
          </p:cNvSpPr>
          <p:nvPr>
            <p:ph sz="quarter" idx="1"/>
          </p:nvPr>
        </p:nvSpPr>
        <p:spPr>
          <a:xfrm>
            <a:off x="838200" y="3048000"/>
            <a:ext cx="3505200" cy="3328988"/>
          </a:xfrm>
        </p:spPr>
        <p:txBody>
          <a:bodyPr>
            <a:normAutofit/>
          </a:bodyPr>
          <a:lstStyle/>
          <a:p>
            <a:r>
              <a:rPr lang="en-US" sz="2800" i="1" dirty="0">
                <a:latin typeface="Times New Roman" pitchFamily="18" charset="0"/>
              </a:rPr>
              <a:t>Healer	</a:t>
            </a:r>
          </a:p>
          <a:p>
            <a:r>
              <a:rPr lang="en-US" sz="2800" i="1" dirty="0">
                <a:latin typeface="Times New Roman" pitchFamily="18" charset="0"/>
              </a:rPr>
              <a:t>Sustainer	</a:t>
            </a:r>
          </a:p>
          <a:p>
            <a:r>
              <a:rPr lang="en-US" sz="2800" i="1" dirty="0">
                <a:latin typeface="Times New Roman" pitchFamily="18" charset="0"/>
              </a:rPr>
              <a:t>Provider	</a:t>
            </a:r>
          </a:p>
          <a:p>
            <a:r>
              <a:rPr lang="en-US" sz="2800" i="1" dirty="0">
                <a:latin typeface="Times New Roman" pitchFamily="18" charset="0"/>
              </a:rPr>
              <a:t>Redeemer		</a:t>
            </a:r>
          </a:p>
          <a:p>
            <a:r>
              <a:rPr lang="en-US" sz="2800" i="1" dirty="0">
                <a:latin typeface="Times New Roman" pitchFamily="18" charset="0"/>
              </a:rPr>
              <a:t>Lord</a:t>
            </a:r>
          </a:p>
          <a:p>
            <a:r>
              <a:rPr lang="en-US" sz="2800" i="1" dirty="0">
                <a:latin typeface="Times New Roman" pitchFamily="18" charset="0"/>
              </a:rPr>
              <a:t>Crucified One</a:t>
            </a:r>
            <a:endParaRPr lang="en-US" sz="2400" dirty="0"/>
          </a:p>
        </p:txBody>
      </p:sp>
      <p:sp>
        <p:nvSpPr>
          <p:cNvPr id="254982" name="Rectangle 6"/>
          <p:cNvSpPr>
            <a:spLocks noGrp="1" noChangeArrowheads="1"/>
          </p:cNvSpPr>
          <p:nvPr>
            <p:ph sz="quarter" idx="2"/>
          </p:nvPr>
        </p:nvSpPr>
        <p:spPr>
          <a:xfrm>
            <a:off x="4648200" y="3048000"/>
            <a:ext cx="4038600" cy="3328988"/>
          </a:xfrm>
        </p:spPr>
        <p:txBody>
          <a:bodyPr/>
          <a:lstStyle/>
          <a:p>
            <a:r>
              <a:rPr lang="en-US" sz="2800" i="1" dirty="0">
                <a:latin typeface="Times New Roman" pitchFamily="18" charset="0"/>
              </a:rPr>
              <a:t>Risen One </a:t>
            </a:r>
          </a:p>
          <a:p>
            <a:r>
              <a:rPr lang="en-US" sz="2800" i="1" dirty="0">
                <a:latin typeface="Times New Roman" pitchFamily="18" charset="0"/>
              </a:rPr>
              <a:t>Savior</a:t>
            </a:r>
          </a:p>
          <a:p>
            <a:r>
              <a:rPr lang="en-US" sz="2800" i="1" dirty="0">
                <a:latin typeface="Times New Roman" pitchFamily="18" charset="0"/>
              </a:rPr>
              <a:t>Lover of your soul</a:t>
            </a:r>
          </a:p>
          <a:p>
            <a:r>
              <a:rPr lang="en-US" sz="2800" i="1" dirty="0">
                <a:latin typeface="Times New Roman" pitchFamily="18" charset="0"/>
              </a:rPr>
              <a:t>Faithful One</a:t>
            </a:r>
          </a:p>
          <a:p>
            <a:r>
              <a:rPr lang="en-US" sz="2800" i="1" dirty="0">
                <a:latin typeface="Times New Roman" pitchFamily="18" charset="0"/>
              </a:rPr>
              <a:t>Creator</a:t>
            </a:r>
          </a:p>
          <a:p>
            <a:r>
              <a:rPr lang="en-US" sz="2800" i="1" dirty="0">
                <a:latin typeface="Times New Roman" pitchFamily="18" charset="0"/>
              </a:rPr>
              <a:t>Living Lord</a:t>
            </a:r>
            <a:endParaRPr lang="en-US" sz="2400" dirty="0"/>
          </a:p>
        </p:txBody>
      </p:sp>
      <p:sp>
        <p:nvSpPr>
          <p:cNvPr id="254983" name="Rectangle 7"/>
          <p:cNvSpPr>
            <a:spLocks noGrp="1" noChangeArrowheads="1"/>
          </p:cNvSpPr>
          <p:nvPr>
            <p:ph type="body" sz="half" idx="3"/>
          </p:nvPr>
        </p:nvSpPr>
        <p:spPr>
          <a:xfrm>
            <a:off x="381000" y="1752600"/>
            <a:ext cx="8229600" cy="609600"/>
          </a:xfrm>
        </p:spPr>
        <p:txBody>
          <a:bodyPr/>
          <a:lstStyle/>
          <a:p>
            <a:r>
              <a:rPr lang="en-US" i="1" dirty="0">
                <a:latin typeface="Times New Roman" pitchFamily="18" charset="0"/>
              </a:rPr>
              <a:t>Confess Jesus Christ as your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chemeClr val="accent2"/>
                </a:solidFill>
                <a:latin typeface="Times New Roman" pitchFamily="18" charset="0"/>
              </a:rPr>
              <a:t>Stand </a:t>
            </a:r>
            <a:r>
              <a:rPr lang="en-US" i="1" dirty="0">
                <a:solidFill>
                  <a:schemeClr val="accent2"/>
                </a:solidFill>
                <a:latin typeface="Times New Roman" pitchFamily="18" charset="0"/>
              </a:rPr>
              <a:t>on the Word of </a:t>
            </a:r>
            <a:r>
              <a:rPr lang="en-US" i="1" dirty="0" smtClean="0">
                <a:solidFill>
                  <a:schemeClr val="accent2"/>
                </a:solidFill>
                <a:latin typeface="Times New Roman" pitchFamily="18" charset="0"/>
              </a:rPr>
              <a:t>God,</a:t>
            </a:r>
            <a:br>
              <a:rPr lang="en-US" i="1" dirty="0" smtClean="0">
                <a:solidFill>
                  <a:schemeClr val="accent2"/>
                </a:solidFill>
                <a:latin typeface="Times New Roman" pitchFamily="18" charset="0"/>
              </a:rPr>
            </a:br>
            <a:r>
              <a:rPr lang="en-US" i="1" dirty="0">
                <a:solidFill>
                  <a:schemeClr val="accent2"/>
                </a:solidFill>
                <a:latin typeface="Times New Roman" pitchFamily="18" charset="0"/>
              </a:rPr>
              <a:t>	</a:t>
            </a:r>
            <a:r>
              <a:rPr lang="en-US" i="1" dirty="0" smtClean="0">
                <a:solidFill>
                  <a:schemeClr val="accent2"/>
                </a:solidFill>
                <a:latin typeface="Times New Roman" pitchFamily="18" charset="0"/>
              </a:rPr>
              <a:t>		and having done all, STAND!</a:t>
            </a:r>
            <a:endParaRPr lang="en-US" dirty="0"/>
          </a:p>
        </p:txBody>
      </p:sp>
      <p:sp>
        <p:nvSpPr>
          <p:cNvPr id="3" name="Content Placeholder 2"/>
          <p:cNvSpPr>
            <a:spLocks noGrp="1"/>
          </p:cNvSpPr>
          <p:nvPr>
            <p:ph idx="1"/>
          </p:nvPr>
        </p:nvSpPr>
        <p:spPr>
          <a:xfrm>
            <a:off x="502920" y="1143000"/>
            <a:ext cx="8183880" cy="3575304"/>
          </a:xfrm>
        </p:spPr>
        <p:txBody>
          <a:bodyPr/>
          <a:lstStyle/>
          <a:p>
            <a:r>
              <a:rPr lang="en-US" dirty="0" err="1"/>
              <a:t>Eph</a:t>
            </a:r>
            <a:r>
              <a:rPr lang="en-US" dirty="0"/>
              <a:t> 6:13  </a:t>
            </a:r>
            <a:endParaRPr lang="en-US" dirty="0" smtClean="0"/>
          </a:p>
          <a:p>
            <a:endParaRPr lang="en-US" dirty="0"/>
          </a:p>
          <a:p>
            <a:r>
              <a:rPr lang="en-US" dirty="0" smtClean="0"/>
              <a:t>Wherefore </a:t>
            </a:r>
            <a:r>
              <a:rPr lang="en-US" dirty="0"/>
              <a:t>take unto you the whole </a:t>
            </a:r>
            <a:r>
              <a:rPr lang="en-US" dirty="0" err="1"/>
              <a:t>armour</a:t>
            </a:r>
            <a:r>
              <a:rPr lang="en-US" dirty="0"/>
              <a:t> of God, that ye may be able </a:t>
            </a:r>
            <a:endParaRPr lang="en-US" dirty="0" smtClean="0"/>
          </a:p>
          <a:p>
            <a:r>
              <a:rPr lang="en-US" dirty="0" smtClean="0"/>
              <a:t>to </a:t>
            </a:r>
            <a:r>
              <a:rPr lang="en-US" dirty="0"/>
              <a:t>withstand in the evil day, and </a:t>
            </a:r>
            <a:endParaRPr lang="en-US" dirty="0" smtClean="0"/>
          </a:p>
          <a:p>
            <a:r>
              <a:rPr lang="en-US" dirty="0" smtClean="0"/>
              <a:t>having </a:t>
            </a:r>
            <a:r>
              <a:rPr lang="en-US" dirty="0"/>
              <a:t>done all, to stand. </a:t>
            </a:r>
          </a:p>
          <a:p>
            <a:endParaRPr lang="en-US" dirty="0"/>
          </a:p>
        </p:txBody>
      </p:sp>
    </p:spTree>
    <p:extLst>
      <p:ext uri="{BB962C8B-B14F-4D97-AF65-F5344CB8AC3E}">
        <p14:creationId xmlns:p14="http://schemas.microsoft.com/office/powerpoint/2010/main" val="20139769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8" name="Rectangle 4"/>
          <p:cNvSpPr>
            <a:spLocks noGrp="1" noChangeArrowheads="1"/>
          </p:cNvSpPr>
          <p:nvPr>
            <p:ph type="title"/>
          </p:nvPr>
        </p:nvSpPr>
        <p:spPr/>
        <p:txBody>
          <a:bodyPr/>
          <a:lstStyle/>
          <a:p>
            <a:r>
              <a:rPr lang="en-US" i="1" smtClean="0">
                <a:latin typeface="Times New Roman" pitchFamily="18" charset="0"/>
              </a:rPr>
              <a:t>Healing Experience</a:t>
            </a:r>
            <a:endParaRPr lang="en-US" i="1" dirty="0">
              <a:latin typeface="Times New Roman" pitchFamily="18" charset="0"/>
            </a:endParaRPr>
          </a:p>
        </p:txBody>
      </p:sp>
      <p:sp>
        <p:nvSpPr>
          <p:cNvPr id="246789" name="Rectangle 5"/>
          <p:cNvSpPr>
            <a:spLocks noGrp="1" noChangeArrowheads="1"/>
          </p:cNvSpPr>
          <p:nvPr>
            <p:ph sz="half" idx="1"/>
          </p:nvPr>
        </p:nvSpPr>
        <p:spPr>
          <a:xfrm>
            <a:off x="457200" y="1600200"/>
            <a:ext cx="4267200" cy="4525963"/>
          </a:xfrm>
        </p:spPr>
        <p:txBody>
          <a:bodyPr/>
          <a:lstStyle/>
          <a:p>
            <a:r>
              <a:rPr lang="en-US" i="1" dirty="0" smtClean="0">
                <a:latin typeface="Times New Roman" pitchFamily="18" charset="0"/>
              </a:rPr>
              <a:t>Faith</a:t>
            </a:r>
            <a:endParaRPr lang="en-US" sz="2000" i="1" dirty="0">
              <a:latin typeface="Times New Roman" pitchFamily="18" charset="0"/>
            </a:endParaRPr>
          </a:p>
          <a:p>
            <a:r>
              <a:rPr lang="en-US" i="1" dirty="0" smtClean="0">
                <a:latin typeface="Times New Roman" pitchFamily="18" charset="0"/>
              </a:rPr>
              <a:t>Trust</a:t>
            </a:r>
            <a:endParaRPr lang="en-US" sz="2000" i="1" dirty="0">
              <a:latin typeface="Times New Roman" pitchFamily="18" charset="0"/>
            </a:endParaRPr>
          </a:p>
          <a:p>
            <a:r>
              <a:rPr lang="en-US" i="1" dirty="0">
                <a:latin typeface="Times New Roman" pitchFamily="18" charset="0"/>
              </a:rPr>
              <a:t>Only </a:t>
            </a:r>
            <a:r>
              <a:rPr lang="en-US" i="1" dirty="0" smtClean="0">
                <a:latin typeface="Times New Roman" pitchFamily="18" charset="0"/>
              </a:rPr>
              <a:t>Believe</a:t>
            </a:r>
            <a:endParaRPr lang="en-US" sz="2000" i="1" dirty="0">
              <a:solidFill>
                <a:schemeClr val="accent2"/>
              </a:solidFill>
              <a:latin typeface="Times New Roman" pitchFamily="18" charset="0"/>
            </a:endParaRPr>
          </a:p>
          <a:p>
            <a:r>
              <a:rPr lang="en-US" i="1" dirty="0">
                <a:latin typeface="Times New Roman" pitchFamily="18" charset="0"/>
              </a:rPr>
              <a:t>Rest in the </a:t>
            </a:r>
            <a:r>
              <a:rPr lang="en-US" i="1" dirty="0" smtClean="0">
                <a:latin typeface="Times New Roman" pitchFamily="18" charset="0"/>
              </a:rPr>
              <a:t>Lord</a:t>
            </a:r>
            <a:endParaRPr lang="en-US" sz="2000" i="1" dirty="0">
              <a:latin typeface="Times New Roman" pitchFamily="18" charset="0"/>
            </a:endParaRPr>
          </a:p>
          <a:p>
            <a:r>
              <a:rPr lang="en-US" i="1" dirty="0">
                <a:latin typeface="Times New Roman" pitchFamily="18" charset="0"/>
              </a:rPr>
              <a:t>Casting </a:t>
            </a:r>
            <a:r>
              <a:rPr lang="en-US" i="1" dirty="0" smtClean="0">
                <a:latin typeface="Times New Roman" pitchFamily="18" charset="0"/>
              </a:rPr>
              <a:t>out</a:t>
            </a:r>
            <a:endParaRPr lang="en-US" sz="2000" i="1" dirty="0">
              <a:latin typeface="Times New Roman" pitchFamily="18" charset="0"/>
            </a:endParaRPr>
          </a:p>
          <a:p>
            <a:r>
              <a:rPr lang="en-US" i="1" dirty="0">
                <a:latin typeface="Times New Roman" pitchFamily="18" charset="0"/>
              </a:rPr>
              <a:t>Prayer and </a:t>
            </a:r>
            <a:r>
              <a:rPr lang="en-US" i="1" dirty="0" smtClean="0">
                <a:latin typeface="Times New Roman" pitchFamily="18" charset="0"/>
              </a:rPr>
              <a:t>fasting</a:t>
            </a:r>
            <a:endParaRPr lang="en-US" sz="2000" i="1" dirty="0">
              <a:latin typeface="Times New Roman" pitchFamily="18" charset="0"/>
            </a:endParaRPr>
          </a:p>
          <a:p>
            <a:r>
              <a:rPr lang="en-US" i="1" dirty="0" smtClean="0">
                <a:latin typeface="Times New Roman" pitchFamily="18" charset="0"/>
              </a:rPr>
              <a:t>Praise</a:t>
            </a:r>
            <a:endParaRPr lang="en-US" sz="2000" i="1" dirty="0">
              <a:latin typeface="Times New Roman" pitchFamily="18" charset="0"/>
            </a:endParaRPr>
          </a:p>
          <a:p>
            <a:r>
              <a:rPr lang="en-US" b="1" i="1" dirty="0">
                <a:latin typeface="Times New Roman" pitchFamily="18" charset="0"/>
              </a:rPr>
              <a:t>Standing on the Word </a:t>
            </a:r>
            <a:r>
              <a:rPr lang="en-US" sz="2000" i="1" dirty="0">
                <a:solidFill>
                  <a:schemeClr val="accent2"/>
                </a:solidFill>
                <a:latin typeface="Times New Roman" pitchFamily="18" charset="0"/>
              </a:rPr>
              <a:t>**</a:t>
            </a:r>
          </a:p>
        </p:txBody>
      </p:sp>
      <p:sp>
        <p:nvSpPr>
          <p:cNvPr id="246790" name="Rectangle 6"/>
          <p:cNvSpPr>
            <a:spLocks noGrp="1" noChangeArrowheads="1"/>
          </p:cNvSpPr>
          <p:nvPr>
            <p:ph sz="half" idx="2"/>
          </p:nvPr>
        </p:nvSpPr>
        <p:spPr/>
        <p:txBody>
          <a:bodyPr/>
          <a:lstStyle/>
          <a:p>
            <a:r>
              <a:rPr lang="en-US"/>
              <a:t>Additional</a:t>
            </a:r>
          </a:p>
          <a:p>
            <a:pPr lvl="1"/>
            <a:r>
              <a:rPr lang="en-US"/>
              <a:t>Healing Scriptures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953000"/>
            <a:ext cx="8183880" cy="1051560"/>
          </a:xfrm>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457200" y="1219200"/>
            <a:ext cx="8229600" cy="3886201"/>
          </a:xfrm>
        </p:spPr>
        <p:txBody>
          <a:bodyPr/>
          <a:lstStyle/>
          <a:p>
            <a:r>
              <a:rPr lang="en-US" i="1" dirty="0">
                <a:latin typeface="Times New Roman" pitchFamily="18" charset="0"/>
                <a:cs typeface="Times New Roman" pitchFamily="18" charset="0"/>
              </a:rPr>
              <a:t>Isaiah </a:t>
            </a:r>
            <a:r>
              <a:rPr lang="en-US" i="1" dirty="0" smtClean="0">
                <a:latin typeface="Times New Roman" pitchFamily="18" charset="0"/>
                <a:cs typeface="Times New Roman" pitchFamily="18" charset="0"/>
              </a:rPr>
              <a:t>40:7-8</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The grass </a:t>
            </a:r>
            <a:r>
              <a:rPr lang="en-US" i="1" dirty="0" err="1" smtClean="0">
                <a:latin typeface="Times New Roman" pitchFamily="18" charset="0"/>
                <a:cs typeface="Times New Roman" pitchFamily="18" charset="0"/>
              </a:rPr>
              <a:t>withereth</a:t>
            </a:r>
            <a:r>
              <a:rPr lang="en-US" i="1" dirty="0" smtClean="0">
                <a:latin typeface="Times New Roman" pitchFamily="18" charset="0"/>
                <a:cs typeface="Times New Roman" pitchFamily="18" charset="0"/>
              </a:rPr>
              <a:t>, the flower </a:t>
            </a:r>
            <a:r>
              <a:rPr lang="en-US" i="1" dirty="0" err="1" smtClean="0">
                <a:latin typeface="Times New Roman" pitchFamily="18" charset="0"/>
                <a:cs typeface="Times New Roman" pitchFamily="18" charset="0"/>
              </a:rPr>
              <a:t>fadeth</a:t>
            </a:r>
            <a:r>
              <a:rPr lang="en-US" i="1" dirty="0" smtClean="0">
                <a:latin typeface="Times New Roman" pitchFamily="18" charset="0"/>
                <a:cs typeface="Times New Roman" pitchFamily="18" charset="0"/>
              </a:rPr>
              <a:t>: because the spirit of the LORD </a:t>
            </a:r>
            <a:r>
              <a:rPr lang="en-US" i="1" dirty="0" err="1" smtClean="0">
                <a:latin typeface="Times New Roman" pitchFamily="18" charset="0"/>
                <a:cs typeface="Times New Roman" pitchFamily="18" charset="0"/>
              </a:rPr>
              <a:t>bloweth</a:t>
            </a:r>
            <a:r>
              <a:rPr lang="en-US" i="1" dirty="0" smtClean="0">
                <a:latin typeface="Times New Roman" pitchFamily="18" charset="0"/>
                <a:cs typeface="Times New Roman" pitchFamily="18" charset="0"/>
              </a:rPr>
              <a:t> upon it: surely the people [is] grass. </a:t>
            </a:r>
          </a:p>
          <a:p>
            <a:r>
              <a:rPr lang="en-US" i="1" dirty="0" smtClean="0">
                <a:latin typeface="Times New Roman" pitchFamily="18" charset="0"/>
                <a:cs typeface="Times New Roman" pitchFamily="18" charset="0"/>
              </a:rPr>
              <a:t>The grass </a:t>
            </a:r>
            <a:r>
              <a:rPr lang="en-US" i="1" dirty="0" err="1" smtClean="0">
                <a:latin typeface="Times New Roman" pitchFamily="18" charset="0"/>
                <a:cs typeface="Times New Roman" pitchFamily="18" charset="0"/>
              </a:rPr>
              <a:t>withereth</a:t>
            </a:r>
            <a:r>
              <a:rPr lang="en-US" i="1" dirty="0" smtClean="0">
                <a:latin typeface="Times New Roman" pitchFamily="18" charset="0"/>
                <a:cs typeface="Times New Roman" pitchFamily="18" charset="0"/>
              </a:rPr>
              <a:t>, the flower </a:t>
            </a:r>
            <a:r>
              <a:rPr lang="en-US" i="1" dirty="0" err="1" smtClean="0">
                <a:latin typeface="Times New Roman" pitchFamily="18" charset="0"/>
                <a:cs typeface="Times New Roman" pitchFamily="18" charset="0"/>
              </a:rPr>
              <a:t>fadeth</a:t>
            </a:r>
            <a:r>
              <a:rPr lang="en-US" i="1" dirty="0" smtClean="0">
                <a:latin typeface="Times New Roman" pitchFamily="18" charset="0"/>
                <a:cs typeface="Times New Roman" pitchFamily="18" charset="0"/>
              </a:rPr>
              <a:t>: but the word of our God shall stand for ever.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457200" y="1524000"/>
            <a:ext cx="8229600" cy="3352801"/>
          </a:xfrm>
        </p:spPr>
        <p:txBody>
          <a:bodyPr/>
          <a:lstStyle/>
          <a:p>
            <a:r>
              <a:rPr lang="en-US" i="1" dirty="0">
                <a:latin typeface="Times New Roman" pitchFamily="18" charset="0"/>
                <a:cs typeface="Times New Roman" pitchFamily="18" charset="0"/>
              </a:rPr>
              <a:t>Isaiah </a:t>
            </a:r>
            <a:r>
              <a:rPr lang="en-US" i="1" dirty="0" smtClean="0">
                <a:latin typeface="Times New Roman" pitchFamily="18" charset="0"/>
                <a:cs typeface="Times New Roman" pitchFamily="18" charset="0"/>
              </a:rPr>
              <a:t>52:7</a:t>
            </a:r>
          </a:p>
          <a:p>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How beautiful upon the mountains are the feet of him that </a:t>
            </a:r>
            <a:r>
              <a:rPr lang="en-US" i="1" dirty="0" err="1" smtClean="0">
                <a:latin typeface="Times New Roman" pitchFamily="18" charset="0"/>
                <a:cs typeface="Times New Roman" pitchFamily="18" charset="0"/>
              </a:rPr>
              <a:t>bringeth</a:t>
            </a:r>
            <a:r>
              <a:rPr lang="en-US" i="1" dirty="0" smtClean="0">
                <a:latin typeface="Times New Roman" pitchFamily="18" charset="0"/>
                <a:cs typeface="Times New Roman" pitchFamily="18" charset="0"/>
              </a:rPr>
              <a:t> good tidings, that </a:t>
            </a:r>
            <a:r>
              <a:rPr lang="en-US" i="1" dirty="0" err="1" smtClean="0">
                <a:latin typeface="Times New Roman" pitchFamily="18" charset="0"/>
                <a:cs typeface="Times New Roman" pitchFamily="18" charset="0"/>
              </a:rPr>
              <a:t>publisheth</a:t>
            </a:r>
            <a:r>
              <a:rPr lang="en-US" i="1" dirty="0" smtClean="0">
                <a:latin typeface="Times New Roman" pitchFamily="18" charset="0"/>
                <a:cs typeface="Times New Roman" pitchFamily="18" charset="0"/>
              </a:rPr>
              <a:t> peace; that </a:t>
            </a:r>
            <a:r>
              <a:rPr lang="en-US" i="1" dirty="0" err="1" smtClean="0">
                <a:latin typeface="Times New Roman" pitchFamily="18" charset="0"/>
                <a:cs typeface="Times New Roman" pitchFamily="18" charset="0"/>
              </a:rPr>
              <a:t>bringeth</a:t>
            </a:r>
            <a:r>
              <a:rPr lang="en-US" i="1" dirty="0" smtClean="0">
                <a:latin typeface="Times New Roman" pitchFamily="18" charset="0"/>
                <a:cs typeface="Times New Roman" pitchFamily="18" charset="0"/>
              </a:rPr>
              <a:t> good tidings of good, that </a:t>
            </a:r>
            <a:r>
              <a:rPr lang="en-US" i="1" dirty="0" err="1" smtClean="0">
                <a:latin typeface="Times New Roman" pitchFamily="18" charset="0"/>
                <a:cs typeface="Times New Roman" pitchFamily="18" charset="0"/>
              </a:rPr>
              <a:t>publisheth</a:t>
            </a:r>
            <a:r>
              <a:rPr lang="en-US" i="1" dirty="0" smtClean="0">
                <a:latin typeface="Times New Roman" pitchFamily="18" charset="0"/>
                <a:cs typeface="Times New Roman" pitchFamily="18" charset="0"/>
              </a:rPr>
              <a:t> salvation; that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unto Zion, Thy God </a:t>
            </a:r>
            <a:r>
              <a:rPr lang="en-US" i="1" dirty="0" err="1" smtClean="0">
                <a:latin typeface="Times New Roman" pitchFamily="18" charset="0"/>
                <a:cs typeface="Times New Roman" pitchFamily="18" charset="0"/>
              </a:rPr>
              <a:t>reigneth</a:t>
            </a:r>
            <a:r>
              <a:rPr lang="en-US" i="1" dirty="0" smtClean="0">
                <a:latin typeface="Times New Roman" pitchFamily="18" charset="0"/>
                <a:cs typeface="Times New Roman"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486400"/>
            <a:ext cx="8183880" cy="548640"/>
          </a:xfrm>
        </p:spPr>
        <p:txBody>
          <a:bodyPr>
            <a:noAutofit/>
          </a:bodyPr>
          <a:lstStyle/>
          <a:p>
            <a:r>
              <a:rPr lang="en-US" sz="4800" i="1" dirty="0">
                <a:solidFill>
                  <a:schemeClr val="accent2"/>
                </a:solidFill>
                <a:latin typeface="Times New Roman" pitchFamily="18" charset="0"/>
              </a:rPr>
              <a:t>Standing on the Word of God</a:t>
            </a:r>
            <a:endParaRPr lang="en-US" sz="4800" i="1" dirty="0">
              <a:latin typeface="Times New Roman" pitchFamily="18" charset="0"/>
              <a:cs typeface="Times New Roman" pitchFamily="18" charset="0"/>
            </a:endParaRPr>
          </a:p>
        </p:txBody>
      </p:sp>
      <p:sp>
        <p:nvSpPr>
          <p:cNvPr id="3" name="Content Placeholder 2"/>
          <p:cNvSpPr>
            <a:spLocks noGrp="1"/>
          </p:cNvSpPr>
          <p:nvPr>
            <p:ph idx="1"/>
          </p:nvPr>
        </p:nvSpPr>
        <p:spPr>
          <a:xfrm>
            <a:off x="502920" y="530352"/>
            <a:ext cx="8183880" cy="4879848"/>
          </a:xfrm>
        </p:spPr>
        <p:txBody>
          <a:bodyPr>
            <a:normAutofit fontScale="92500"/>
          </a:bodyPr>
          <a:lstStyle/>
          <a:p>
            <a:r>
              <a:rPr lang="en-US" sz="2400" i="1" dirty="0">
                <a:latin typeface="Times New Roman" pitchFamily="18" charset="0"/>
                <a:cs typeface="Times New Roman" pitchFamily="18" charset="0"/>
              </a:rPr>
              <a:t>Psalm </a:t>
            </a:r>
            <a:r>
              <a:rPr lang="en-US" sz="2400" i="1" dirty="0" smtClean="0">
                <a:latin typeface="Times New Roman" pitchFamily="18" charset="0"/>
                <a:cs typeface="Times New Roman" pitchFamily="18" charset="0"/>
              </a:rPr>
              <a:t>59.1-9</a:t>
            </a:r>
          </a:p>
          <a:p>
            <a:endParaRPr lang="en-US" sz="2400" i="1" dirty="0">
              <a:latin typeface="Times New Roman" pitchFamily="18" charset="0"/>
              <a:cs typeface="Times New Roman" pitchFamily="18" charset="0"/>
            </a:endParaRPr>
          </a:p>
          <a:p>
            <a:r>
              <a:rPr lang="en-US" sz="2400" i="1" dirty="0" smtClean="0">
                <a:latin typeface="Times New Roman" pitchFamily="18" charset="0"/>
                <a:cs typeface="Times New Roman" pitchFamily="18" charset="0"/>
              </a:rPr>
              <a:t>Deliver me from mine enemies, O my God: defend me from them that rise up against me. </a:t>
            </a:r>
          </a:p>
          <a:p>
            <a:r>
              <a:rPr lang="en-US" sz="2400" i="1" dirty="0" smtClean="0">
                <a:latin typeface="Times New Roman" pitchFamily="18" charset="0"/>
                <a:cs typeface="Times New Roman" pitchFamily="18" charset="0"/>
              </a:rPr>
              <a:t>Deliver me from the workers of iniquity, and save me from bloody men. </a:t>
            </a:r>
          </a:p>
          <a:p>
            <a:r>
              <a:rPr lang="en-US" sz="2400" i="1" dirty="0" smtClean="0">
                <a:latin typeface="Times New Roman" pitchFamily="18" charset="0"/>
                <a:cs typeface="Times New Roman" pitchFamily="18" charset="0"/>
              </a:rPr>
              <a:t>For, lo, they lie in wait for my soul: the mighty are gathered against me; not [for] my transgression, nor [for] my sin, O LORD. </a:t>
            </a:r>
          </a:p>
          <a:p>
            <a:r>
              <a:rPr lang="en-US" sz="2400" i="1" dirty="0" smtClean="0">
                <a:latin typeface="Times New Roman" pitchFamily="18" charset="0"/>
                <a:cs typeface="Times New Roman" pitchFamily="18" charset="0"/>
              </a:rPr>
              <a:t>They run and prepare themselves without [my] fault: awake to help me, and behold. </a:t>
            </a:r>
          </a:p>
          <a:p>
            <a:r>
              <a:rPr lang="en-US" sz="2400" i="1" dirty="0" smtClean="0">
                <a:latin typeface="Times New Roman" pitchFamily="18" charset="0"/>
                <a:cs typeface="Times New Roman" pitchFamily="18" charset="0"/>
              </a:rPr>
              <a:t>Thou therefore, O LORD God of hosts, the God of Israel, awake to visit all the heathen: be not merciful to any wicked transgressors. Selah.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257800"/>
            <a:ext cx="8183880" cy="777240"/>
          </a:xfrm>
        </p:spPr>
        <p:txBody>
          <a:bodyPr>
            <a:noAutofit/>
          </a:bodyPr>
          <a:lstStyle/>
          <a:p>
            <a:r>
              <a:rPr lang="en-US" sz="4800" i="1" dirty="0">
                <a:solidFill>
                  <a:schemeClr val="accent2"/>
                </a:solidFill>
                <a:latin typeface="Times New Roman" pitchFamily="18" charset="0"/>
              </a:rPr>
              <a:t>Standing on the Word of God</a:t>
            </a:r>
            <a:endParaRPr lang="en-US" sz="4800" dirty="0"/>
          </a:p>
        </p:txBody>
      </p:sp>
      <p:sp>
        <p:nvSpPr>
          <p:cNvPr id="3" name="Content Placeholder 2"/>
          <p:cNvSpPr>
            <a:spLocks noGrp="1"/>
          </p:cNvSpPr>
          <p:nvPr>
            <p:ph idx="1"/>
          </p:nvPr>
        </p:nvSpPr>
        <p:spPr>
          <a:xfrm>
            <a:off x="502920" y="685800"/>
            <a:ext cx="8183880" cy="4572000"/>
          </a:xfrm>
        </p:spPr>
        <p:txBody>
          <a:bodyPr>
            <a:normAutofit lnSpcReduction="10000"/>
          </a:bodyPr>
          <a:lstStyle/>
          <a:p>
            <a:r>
              <a:rPr lang="en-US" i="1" dirty="0">
                <a:latin typeface="Times New Roman" pitchFamily="18" charset="0"/>
                <a:cs typeface="Times New Roman" pitchFamily="18" charset="0"/>
              </a:rPr>
              <a:t>Psalm 59.1-9 cont</a:t>
            </a:r>
            <a:r>
              <a:rPr lang="en-US" i="1" dirty="0" smtClean="0">
                <a:latin typeface="Times New Roman" pitchFamily="18" charset="0"/>
                <a:cs typeface="Times New Roman" pitchFamily="18" charset="0"/>
              </a:rPr>
              <a:t>.</a:t>
            </a:r>
          </a:p>
          <a:p>
            <a:endParaRPr lang="en-US" i="1" dirty="0">
              <a:latin typeface="Times New Roman" pitchFamily="18" charset="0"/>
              <a:cs typeface="Times New Roman" pitchFamily="18" charset="0"/>
            </a:endParaRPr>
          </a:p>
          <a:p>
            <a:r>
              <a:rPr lang="en-US" i="1" dirty="0" smtClean="0">
                <a:latin typeface="Times New Roman" pitchFamily="18" charset="0"/>
                <a:cs typeface="Times New Roman" pitchFamily="18" charset="0"/>
              </a:rPr>
              <a:t>They return at evening: they make a noise like a dog, and go round about the city. </a:t>
            </a:r>
          </a:p>
          <a:p>
            <a:r>
              <a:rPr lang="en-US" i="1" dirty="0" smtClean="0">
                <a:latin typeface="Times New Roman" pitchFamily="18" charset="0"/>
                <a:cs typeface="Times New Roman" pitchFamily="18" charset="0"/>
              </a:rPr>
              <a:t>Behold, they belch out with their mouth: swords [are] in their lips: for who, [say they], doth hear? </a:t>
            </a:r>
          </a:p>
          <a:p>
            <a:r>
              <a:rPr lang="en-US" i="1" dirty="0" smtClean="0">
                <a:latin typeface="Times New Roman" pitchFamily="18" charset="0"/>
                <a:cs typeface="Times New Roman" pitchFamily="18" charset="0"/>
              </a:rPr>
              <a:t>But thou, O LORD,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laugh at them;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have all the heathen in derision. </a:t>
            </a:r>
          </a:p>
          <a:p>
            <a:r>
              <a:rPr lang="en-US" i="1" dirty="0" smtClean="0">
                <a:latin typeface="Times New Roman" pitchFamily="18" charset="0"/>
                <a:cs typeface="Times New Roman" pitchFamily="18" charset="0"/>
              </a:rPr>
              <a:t>[Because of] his strength will I wait upon thee: for God [is] my </a:t>
            </a:r>
            <a:r>
              <a:rPr lang="en-US" i="1" dirty="0" err="1" smtClean="0">
                <a:latin typeface="Times New Roman" pitchFamily="18" charset="0"/>
                <a:cs typeface="Times New Roman" pitchFamily="18" charset="0"/>
              </a:rPr>
              <a:t>defence</a:t>
            </a:r>
            <a:r>
              <a:rPr lang="en-US" i="1" dirty="0" smtClean="0">
                <a:latin typeface="Times New Roman" pitchFamily="18" charset="0"/>
                <a:cs typeface="Times New Roman" pitchFamily="18" charset="0"/>
              </a:rPr>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1141</TotalTime>
  <Words>4080</Words>
  <Application>Microsoft Office PowerPoint</Application>
  <PresentationFormat>On-screen Show (4:3)</PresentationFormat>
  <Paragraphs>291</Paragraphs>
  <Slides>51</Slides>
  <Notes>46</Notes>
  <HiddenSlides>0</HiddenSlides>
  <MMClips>0</MMClips>
  <ScaleCrop>false</ScaleCrop>
  <HeadingPairs>
    <vt:vector size="4" baseType="variant">
      <vt:variant>
        <vt:lpstr>Theme</vt:lpstr>
      </vt:variant>
      <vt:variant>
        <vt:i4>2</vt:i4>
      </vt:variant>
      <vt:variant>
        <vt:lpstr>Slide Titles</vt:lpstr>
      </vt:variant>
      <vt:variant>
        <vt:i4>51</vt:i4>
      </vt:variant>
    </vt:vector>
  </HeadingPairs>
  <TitlesOfParts>
    <vt:vector size="53" baseType="lpstr">
      <vt:lpstr>Concourse</vt:lpstr>
      <vt:lpstr>Aspect</vt:lpstr>
      <vt:lpstr>  </vt:lpstr>
      <vt:lpstr>  </vt:lpstr>
      <vt:lpstr>  </vt:lpstr>
      <vt:lpstr>Standing on the Word of God     </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Standing on the Word of God</vt:lpstr>
      <vt:lpstr>PowerPoint Presentation</vt:lpstr>
      <vt:lpstr>Stand on the Word of God,    and having done all, STAND!</vt:lpstr>
      <vt:lpstr>Healing Experience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92</cp:revision>
  <cp:lastPrinted>2012-03-25T19:50:06Z</cp:lastPrinted>
  <dcterms:created xsi:type="dcterms:W3CDTF">2007-10-10T09:43:01Z</dcterms:created>
  <dcterms:modified xsi:type="dcterms:W3CDTF">2021-03-19T13:39:24Z</dcterms:modified>
</cp:coreProperties>
</file>